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5" r:id="rId3"/>
    <p:sldId id="266" r:id="rId4"/>
    <p:sldId id="268" r:id="rId5"/>
    <p:sldId id="272" r:id="rId6"/>
    <p:sldId id="270" r:id="rId7"/>
    <p:sldId id="271" r:id="rId8"/>
    <p:sldId id="274" r:id="rId9"/>
    <p:sldId id="297" r:id="rId10"/>
    <p:sldId id="275" r:id="rId11"/>
    <p:sldId id="308" r:id="rId12"/>
    <p:sldId id="309" r:id="rId13"/>
    <p:sldId id="276" r:id="rId14"/>
    <p:sldId id="301" r:id="rId15"/>
    <p:sldId id="302" r:id="rId16"/>
    <p:sldId id="303" r:id="rId17"/>
    <p:sldId id="277" r:id="rId18"/>
    <p:sldId id="278" r:id="rId19"/>
    <p:sldId id="298" r:id="rId20"/>
    <p:sldId id="279" r:id="rId21"/>
    <p:sldId id="280" r:id="rId22"/>
    <p:sldId id="281" r:id="rId23"/>
    <p:sldId id="282" r:id="rId24"/>
    <p:sldId id="311" r:id="rId25"/>
    <p:sldId id="299" r:id="rId26"/>
    <p:sldId id="300" r:id="rId27"/>
    <p:sldId id="307" r:id="rId28"/>
    <p:sldId id="294" r:id="rId29"/>
    <p:sldId id="283" r:id="rId30"/>
    <p:sldId id="295" r:id="rId31"/>
    <p:sldId id="306" r:id="rId32"/>
    <p:sldId id="293" r:id="rId33"/>
    <p:sldId id="291" r:id="rId34"/>
    <p:sldId id="292" r:id="rId35"/>
    <p:sldId id="310" r:id="rId36"/>
    <p:sldId id="290" r:id="rId37"/>
    <p:sldId id="296" r:id="rId38"/>
    <p:sldId id="258" r:id="rId3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Rg st="1" end="34"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CFDEB0"/>
    <a:srgbClr val="502800"/>
    <a:srgbClr val="B18F13"/>
    <a:srgbClr val="E6BA1A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06" autoAdjust="0"/>
    <p:restoredTop sz="94660"/>
  </p:normalViewPr>
  <p:slideViewPr>
    <p:cSldViewPr>
      <p:cViewPr varScale="1">
        <p:scale>
          <a:sx n="78" d="100"/>
          <a:sy n="78" d="100"/>
        </p:scale>
        <p:origin x="307" y="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blipFill dpi="0" rotWithShape="1">
          <a:blip r:embed="rId2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 userDrawn="1">
            <p:ph type="ctrTitle" hasCustomPrompt="1"/>
          </p:nvPr>
        </p:nvSpPr>
        <p:spPr>
          <a:xfrm>
            <a:off x="685800" y="2130425"/>
            <a:ext cx="7772400" cy="1470025"/>
          </a:xfrm>
        </p:spPr>
        <p:txBody>
          <a:bodyPr>
            <a:no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>
            <a:lvl1pPr>
              <a:defRPr sz="6000" b="1" cap="none" spc="0">
                <a:ln/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ru-RU" dirty="0" smtClean="0"/>
              <a:t>Образец заголовка 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 userDrawn="1"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>
            <a:norm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>
            <a:lvl1pPr marL="0" indent="0" algn="ctr">
              <a:buNone/>
              <a:defRPr sz="3200" b="1" cap="none" spc="0">
                <a:ln/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 smtClean="0"/>
              <a:t>Образец подзаголовка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12290" name="Picture 2" descr="http://www.lenagold.ru/fon/clipart/u/ugol/ugol28.png"/>
          <p:cNvPicPr>
            <a:picLocks noChangeAspect="1" noChangeArrowheads="1"/>
          </p:cNvPicPr>
          <p:nvPr userDrawn="1"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0" y="0"/>
            <a:ext cx="1620000" cy="1620000"/>
          </a:xfrm>
          <a:prstGeom prst="rect">
            <a:avLst/>
          </a:prstGeom>
          <a:noFill/>
        </p:spPr>
      </p:pic>
      <p:pic>
        <p:nvPicPr>
          <p:cNvPr id="9" name="Picture 2" descr="http://www.lenagold.ru/fon/clipart/u/ugol/ugol28.png"/>
          <p:cNvPicPr>
            <a:picLocks noChangeAspect="1" noChangeArrowheads="1"/>
          </p:cNvPicPr>
          <p:nvPr userDrawn="1"/>
        </p:nvPicPr>
        <p:blipFill>
          <a:blip r:embed="rId3" cstate="screen"/>
          <a:srcRect/>
          <a:stretch>
            <a:fillRect/>
          </a:stretch>
        </p:blipFill>
        <p:spPr bwMode="auto">
          <a:xfrm flipH="1">
            <a:off x="7488504" y="0"/>
            <a:ext cx="1620000" cy="1620000"/>
          </a:xfrm>
          <a:prstGeom prst="rect">
            <a:avLst/>
          </a:prstGeom>
          <a:noFill/>
        </p:spPr>
      </p:pic>
      <p:pic>
        <p:nvPicPr>
          <p:cNvPr id="10" name="Picture 2" descr="http://www.lenagold.ru/fon/clipart/u/ugol/ugol28.png"/>
          <p:cNvPicPr>
            <a:picLocks noChangeAspect="1" noChangeArrowheads="1"/>
          </p:cNvPicPr>
          <p:nvPr userDrawn="1"/>
        </p:nvPicPr>
        <p:blipFill>
          <a:blip r:embed="rId3" cstate="screen"/>
          <a:srcRect/>
          <a:stretch>
            <a:fillRect/>
          </a:stretch>
        </p:blipFill>
        <p:spPr bwMode="auto">
          <a:xfrm flipV="1">
            <a:off x="0" y="5238000"/>
            <a:ext cx="1620000" cy="1620000"/>
          </a:xfrm>
          <a:prstGeom prst="rect">
            <a:avLst/>
          </a:prstGeom>
          <a:noFill/>
        </p:spPr>
      </p:pic>
      <p:pic>
        <p:nvPicPr>
          <p:cNvPr id="11" name="Picture 2" descr="http://www.lenagold.ru/fon/clipart/u/ugol/ugol28.png"/>
          <p:cNvPicPr>
            <a:picLocks noChangeAspect="1" noChangeArrowheads="1"/>
          </p:cNvPicPr>
          <p:nvPr userDrawn="1"/>
        </p:nvPicPr>
        <p:blipFill>
          <a:blip r:embed="rId3" cstate="screen"/>
          <a:srcRect/>
          <a:stretch>
            <a:fillRect/>
          </a:stretch>
        </p:blipFill>
        <p:spPr bwMode="auto">
          <a:xfrm flipH="1" flipV="1">
            <a:off x="7488504" y="5238000"/>
            <a:ext cx="1620000" cy="1620000"/>
          </a:xfrm>
          <a:prstGeom prst="rect">
            <a:avLst/>
          </a:prstGeom>
          <a:noFill/>
        </p:spPr>
      </p:pic>
      <p:grpSp>
        <p:nvGrpSpPr>
          <p:cNvPr id="27" name="Группа 26"/>
          <p:cNvGrpSpPr/>
          <p:nvPr userDrawn="1"/>
        </p:nvGrpSpPr>
        <p:grpSpPr>
          <a:xfrm>
            <a:off x="1439652" y="0"/>
            <a:ext cx="6264696" cy="656692"/>
            <a:chOff x="1439652" y="0"/>
            <a:chExt cx="6264696" cy="656692"/>
          </a:xfrm>
        </p:grpSpPr>
        <p:pic>
          <p:nvPicPr>
            <p:cNvPr id="25" name="Рисунок 24" descr="11.png"/>
            <p:cNvPicPr>
              <a:picLocks noChangeAspect="1"/>
            </p:cNvPicPr>
            <p:nvPr userDrawn="1"/>
          </p:nvPicPr>
          <p:blipFill>
            <a:blip r:embed="rId4" cstate="screen"/>
            <a:stretch>
              <a:fillRect/>
            </a:stretch>
          </p:blipFill>
          <p:spPr>
            <a:xfrm flipV="1">
              <a:off x="1439652" y="0"/>
              <a:ext cx="3132348" cy="656692"/>
            </a:xfrm>
            <a:prstGeom prst="rect">
              <a:avLst/>
            </a:prstGeom>
          </p:spPr>
        </p:pic>
        <p:pic>
          <p:nvPicPr>
            <p:cNvPr id="26" name="Рисунок 25" descr="11.png"/>
            <p:cNvPicPr>
              <a:picLocks noChangeAspect="1"/>
            </p:cNvPicPr>
            <p:nvPr userDrawn="1"/>
          </p:nvPicPr>
          <p:blipFill>
            <a:blip r:embed="rId4" cstate="screen"/>
            <a:stretch>
              <a:fillRect/>
            </a:stretch>
          </p:blipFill>
          <p:spPr>
            <a:xfrm flipV="1">
              <a:off x="4572000" y="0"/>
              <a:ext cx="3132348" cy="656692"/>
            </a:xfrm>
            <a:prstGeom prst="rect">
              <a:avLst/>
            </a:prstGeom>
          </p:spPr>
        </p:pic>
      </p:grpSp>
      <p:grpSp>
        <p:nvGrpSpPr>
          <p:cNvPr id="28" name="Группа 27"/>
          <p:cNvGrpSpPr/>
          <p:nvPr userDrawn="1"/>
        </p:nvGrpSpPr>
        <p:grpSpPr>
          <a:xfrm flipV="1">
            <a:off x="1439652" y="6201308"/>
            <a:ext cx="6264696" cy="656692"/>
            <a:chOff x="1439652" y="0"/>
            <a:chExt cx="6264696" cy="656692"/>
          </a:xfrm>
        </p:grpSpPr>
        <p:pic>
          <p:nvPicPr>
            <p:cNvPr id="29" name="Рисунок 28" descr="11.png"/>
            <p:cNvPicPr>
              <a:picLocks noChangeAspect="1"/>
            </p:cNvPicPr>
            <p:nvPr userDrawn="1"/>
          </p:nvPicPr>
          <p:blipFill>
            <a:blip r:embed="rId4" cstate="screen"/>
            <a:stretch>
              <a:fillRect/>
            </a:stretch>
          </p:blipFill>
          <p:spPr>
            <a:xfrm flipV="1">
              <a:off x="1439652" y="0"/>
              <a:ext cx="3132348" cy="656692"/>
            </a:xfrm>
            <a:prstGeom prst="rect">
              <a:avLst/>
            </a:prstGeom>
          </p:spPr>
        </p:pic>
        <p:pic>
          <p:nvPicPr>
            <p:cNvPr id="30" name="Рисунок 29" descr="11.png"/>
            <p:cNvPicPr>
              <a:picLocks noChangeAspect="1"/>
            </p:cNvPicPr>
            <p:nvPr userDrawn="1"/>
          </p:nvPicPr>
          <p:blipFill>
            <a:blip r:embed="rId4" cstate="screen"/>
            <a:stretch>
              <a:fillRect/>
            </a:stretch>
          </p:blipFill>
          <p:spPr>
            <a:xfrm flipV="1">
              <a:off x="4572000" y="0"/>
              <a:ext cx="3132348" cy="656692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000" advClick="0" advTm="3000">
        <p15:prstTrans prst="pageCurlDouble"/>
      </p:transition>
    </mc:Choice>
    <mc:Fallback>
      <p:transition spd="slow" advClick="0" advTm="3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000" advClick="0" advTm="3000">
        <p15:prstTrans prst="pageCurlDouble"/>
      </p:transition>
    </mc:Choice>
    <mc:Fallback>
      <p:transition spd="slow" advClick="0" advTm="3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000" advClick="0" advTm="3000">
        <p15:prstTrans prst="pageCurlDouble"/>
      </p:transition>
    </mc:Choice>
    <mc:Fallback>
      <p:transition spd="slow" advClick="0" advTm="3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274638"/>
            <a:ext cx="7920000" cy="742094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71600" y="1232756"/>
            <a:ext cx="7920000" cy="5112568"/>
          </a:xfrm>
        </p:spPr>
        <p:txBody>
          <a:bodyPr/>
          <a:lstStyle>
            <a:lvl1pPr>
              <a:buFontTx/>
              <a:buBlip>
                <a:blip r:embed="rId2"/>
              </a:buBlip>
              <a:defRPr/>
            </a:lvl1pPr>
            <a:lvl2pPr>
              <a:buFont typeface="Wingdings" pitchFamily="2" charset="2"/>
              <a:buChar char="§"/>
              <a:defRPr/>
            </a:lvl2pPr>
            <a:lvl3pPr>
              <a:buFont typeface="Arial" pitchFamily="34" charset="0"/>
              <a:buChar char="•"/>
              <a:defRPr/>
            </a:lvl3pPr>
            <a:lvl4pPr>
              <a:buFont typeface="Arial" pitchFamily="34" charset="0"/>
              <a:buChar char="•"/>
              <a:defRPr/>
            </a:lvl4pPr>
            <a:lvl5pPr>
              <a:buFont typeface="Arial" pitchFamily="34" charset="0"/>
              <a:buChar char="•"/>
              <a:defRPr/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000" advClick="0" advTm="3000">
        <p15:prstTrans prst="pageCurlDouble"/>
      </p:transition>
    </mc:Choice>
    <mc:Fallback>
      <p:transition spd="slow" advClick="0" advTm="3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9611" y="4406900"/>
            <a:ext cx="7415101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79611" y="2906713"/>
            <a:ext cx="7415101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000" advClick="0" advTm="3000">
        <p15:prstTrans prst="pageCurlDouble"/>
      </p:transition>
    </mc:Choice>
    <mc:Fallback>
      <p:transition spd="slow" advClick="0" advTm="3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1620" y="274638"/>
            <a:ext cx="7535180" cy="742094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151620" y="1600200"/>
            <a:ext cx="36000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086800" y="1600200"/>
            <a:ext cx="36000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20.10.2016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000" advClick="0" advTm="3000">
        <p15:prstTrans prst="pageCurlDouble"/>
      </p:transition>
    </mc:Choice>
    <mc:Fallback>
      <p:transition spd="slow" advClick="0" advTm="3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1620" y="274638"/>
            <a:ext cx="7535180" cy="742094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151620" y="1535113"/>
            <a:ext cx="36000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1151620" y="2174875"/>
            <a:ext cx="36000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086800" y="1535113"/>
            <a:ext cx="36000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086800" y="2174875"/>
            <a:ext cx="36000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20.10.2016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000" advClick="0" advTm="3000">
        <p15:prstTrans prst="pageCurlDouble"/>
      </p:transition>
    </mc:Choice>
    <mc:Fallback>
      <p:transition spd="slow" advClick="0" advTm="3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20.10.2016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000" advClick="0" advTm="3000">
        <p15:prstTrans prst="pageCurlDouble"/>
      </p:transition>
    </mc:Choice>
    <mc:Fallback>
      <p:transition spd="slow" advClick="0" advTm="3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20.10.2016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000" advClick="0" advTm="3000">
        <p15:prstTrans prst="pageCurlDouble"/>
      </p:transition>
    </mc:Choice>
    <mc:Fallback>
      <p:transition spd="slow" advClick="0" advTm="3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9612" y="273050"/>
            <a:ext cx="2385901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079612" y="1435100"/>
            <a:ext cx="2385901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20.10.2016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000" advClick="0" advTm="3000">
        <p15:prstTrans prst="pageCurlDouble"/>
      </p:transition>
    </mc:Choice>
    <mc:Fallback>
      <p:transition spd="slow" advClick="0" advTm="3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20.10.2016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000" advClick="0" advTm="3000">
        <p15:prstTrans prst="pageCurlDouble"/>
      </p:transition>
    </mc:Choice>
    <mc:Fallback>
      <p:transition spd="slow" advClick="0" advTm="3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screen">
            <a:alphaModFix amt="80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274638"/>
            <a:ext cx="7715200" cy="7420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71600" y="1232756"/>
            <a:ext cx="7715200" cy="51125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20.10.2016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8" name="Рисунок 7" descr="Рисунок2.png"/>
          <p:cNvPicPr>
            <a:picLocks noChangeAspect="1"/>
          </p:cNvPicPr>
          <p:nvPr userDrawn="1"/>
        </p:nvPicPr>
        <p:blipFill>
          <a:blip r:embed="rId14" cstate="screen"/>
          <a:stretch>
            <a:fillRect/>
          </a:stretch>
        </p:blipFill>
        <p:spPr>
          <a:xfrm>
            <a:off x="0" y="0"/>
            <a:ext cx="900499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000" advClick="0" advTm="3000">
        <p15:prstTrans prst="pageCurlDouble"/>
      </p:transition>
    </mc:Choice>
    <mc:Fallback>
      <p:transition spd="slow" advClick="0" advTm="3000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3200" kern="1200">
          <a:solidFill>
            <a:srgbClr val="502800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rgbClr val="502800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502800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rgbClr val="502800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rgbClr val="502800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800" kern="1200">
          <a:solidFill>
            <a:srgbClr val="5028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://i014.radikal.ru/0801/bf/a1af9eaa1ac8.png" TargetMode="External"/><Relationship Id="rId2" Type="http://schemas.openxmlformats.org/officeDocument/2006/relationships/hyperlink" Target="http://fotobg.ru/upload/leather_texture368.jpg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hyperlink" Target="http://www.trafaret-shop.ru/img/cat/item/0171-01_med.jpg" TargetMode="External"/><Relationship Id="rId4" Type="http://schemas.openxmlformats.org/officeDocument/2006/relationships/hyperlink" Target="http://www.lenagold.ru/fon/clipart/u/ugol/ugol28.png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15516" y="1270180"/>
            <a:ext cx="9144000" cy="735013"/>
          </a:xfrm>
        </p:spPr>
        <p:txBody>
          <a:bodyPr>
            <a:scene3d>
              <a:camera prst="perspective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ru-RU" sz="880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Monotype Corsiva" panose="03010101010201010101" pitchFamily="66" charset="0"/>
              </a:rPr>
              <a:t>Останусь светом…</a:t>
            </a:r>
            <a:r>
              <a:rPr lang="ru-RU" sz="7000" dirty="0" smtClean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sz="7000" dirty="0"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31640" y="3897052"/>
            <a:ext cx="6400800" cy="17526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" name="Рисунок 4" descr="2_k-spisku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564" y="2132856"/>
            <a:ext cx="7344816" cy="4379472"/>
          </a:xfrm>
          <a:prstGeom prst="rect">
            <a:avLst/>
          </a:prstGeom>
          <a:effectLst>
            <a:softEdge rad="635000"/>
          </a:effectLst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000" advClick="0" advTm="3000">
        <p15:prstTrans prst="pageCurlDouble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908720"/>
            <a:ext cx="3852428" cy="511256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23628" y="2403175"/>
            <a:ext cx="262829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Пьяникова Валентина Ивановна </a:t>
            </a:r>
            <a:endParaRPr lang="ru-RU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525173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000" advClick="0" advTm="3000">
        <p15:prstTrans prst="pageCurlDouble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0052" y="728700"/>
            <a:ext cx="3672408" cy="5688632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935596" y="2420888"/>
            <a:ext cx="2988332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Гольцман</a:t>
            </a:r>
            <a:r>
              <a:rPr lang="ru-RU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</a:p>
          <a:p>
            <a:pPr algn="ctr"/>
            <a:r>
              <a:rPr lang="ru-RU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Петр </a:t>
            </a:r>
          </a:p>
          <a:p>
            <a:pPr algn="ctr"/>
            <a:r>
              <a:rPr lang="ru-RU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Петрович </a:t>
            </a:r>
            <a:endParaRPr lang="ru-RU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173908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000" advClick="0" advTm="3000">
        <p15:prstTrans prst="pageCurlDouble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012" y="764704"/>
            <a:ext cx="4032448" cy="536459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99592" y="2385173"/>
            <a:ext cx="284431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Рубцов Андрей Григорьевич</a:t>
            </a:r>
          </a:p>
        </p:txBody>
      </p:sp>
    </p:spTree>
    <p:extLst>
      <p:ext uri="{BB962C8B-B14F-4D97-AF65-F5344CB8AC3E}">
        <p14:creationId xmlns:p14="http://schemas.microsoft.com/office/powerpoint/2010/main" val="384912802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000" advClick="0" advTm="3000">
        <p15:prstTrans prst="pageCurlDouble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8084" y="1016732"/>
            <a:ext cx="3240360" cy="478853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51620" y="2349169"/>
            <a:ext cx="349238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latin typeface="Monotype Corsiva" panose="03010101010201010101" pitchFamily="66" charset="0"/>
              </a:rPr>
              <a:t>Драгунов Александр Александрович </a:t>
            </a:r>
            <a:endParaRPr lang="ru-RU" sz="4400" b="1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934006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000" advClick="0" advTm="3000">
        <p15:prstTrans prst="pageCurlDouble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3988" y="872716"/>
            <a:ext cx="3938016" cy="509625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43608" y="2359015"/>
            <a:ext cx="255628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Гольцман</a:t>
            </a:r>
            <a:r>
              <a:rPr lang="ru-RU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Татьяна Петровна </a:t>
            </a:r>
            <a:endParaRPr lang="ru-RU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932985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000" advClick="0" advTm="3000">
        <p15:prstTrans prst="pageCurlDouble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980728"/>
            <a:ext cx="3168352" cy="486054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95636" y="2420888"/>
            <a:ext cx="284431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Гольцман</a:t>
            </a:r>
            <a:r>
              <a:rPr lang="ru-RU" sz="4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Петр Петрович </a:t>
            </a:r>
            <a:endParaRPr lang="ru-RU" sz="44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993719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000" advClick="0" advTm="3000">
        <p15:prstTrans prst="pageCurlDouble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2020" y="1016732"/>
            <a:ext cx="3672408" cy="518457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07604" y="2420888"/>
            <a:ext cx="280831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Пономарев Анатолий Степанович </a:t>
            </a:r>
            <a:endParaRPr lang="ru-RU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478494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000" advClick="0" advTm="3000">
        <p15:prstTrans prst="pageCurlDouble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4028" y="512676"/>
            <a:ext cx="3913632" cy="574243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11660" y="1844824"/>
            <a:ext cx="284431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Бобина Александра Степановна </a:t>
            </a:r>
            <a:endParaRPr lang="ru-RU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538512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000" advClick="0" advTm="3000">
        <p15:prstTrans prst="pageCurlDouble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4028" y="1124744"/>
            <a:ext cx="4068452" cy="486054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87624" y="2312876"/>
            <a:ext cx="316835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err="1" smtClean="0">
                <a:latin typeface="Monotype Corsiva" panose="03010101010201010101" pitchFamily="66" charset="0"/>
              </a:rPr>
              <a:t>Колеченкова</a:t>
            </a:r>
            <a:r>
              <a:rPr lang="ru-RU" sz="4400" b="1" dirty="0" smtClean="0">
                <a:latin typeface="Monotype Corsiva" panose="03010101010201010101" pitchFamily="66" charset="0"/>
              </a:rPr>
              <a:t> Мария Васильевна </a:t>
            </a:r>
            <a:endParaRPr lang="ru-RU" sz="4400" b="1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890732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000" advClick="0" advTm="3000">
        <p15:prstTrans prst="pageCurlDouble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age0001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69" b="30226"/>
          <a:stretch/>
        </p:blipFill>
        <p:spPr bwMode="auto">
          <a:xfrm>
            <a:off x="5076056" y="872716"/>
            <a:ext cx="3528392" cy="54006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79612" y="2420888"/>
            <a:ext cx="316835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Шаньгин Ростислав Иванович </a:t>
            </a:r>
            <a:endParaRPr lang="ru-RU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988277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000" advClick="0" advTm="3000">
        <p15:prstTrans prst="pageCurlDouble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55576" y="1556792"/>
            <a:ext cx="806489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0" b="1" i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В память о сотрудниках,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0" b="1" i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которых нет с </a:t>
            </a:r>
            <a:r>
              <a:rPr lang="ru-RU" sz="6000" b="1" i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нами…</a:t>
            </a:r>
            <a:endParaRPr lang="ru-RU" sz="6000" b="1" i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040233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000" advClick="0" advTm="3000">
        <p15:prstTrans prst="pageCurlDouble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3988" y="476672"/>
            <a:ext cx="4090416" cy="603504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07604" y="2276872"/>
            <a:ext cx="302433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err="1" smtClean="0">
                <a:latin typeface="Monotype Corsiva" panose="03010101010201010101" pitchFamily="66" charset="0"/>
              </a:rPr>
              <a:t>Копус</a:t>
            </a:r>
            <a:r>
              <a:rPr lang="ru-RU" sz="4400" b="1" dirty="0" smtClean="0">
                <a:latin typeface="Monotype Corsiva" panose="03010101010201010101" pitchFamily="66" charset="0"/>
              </a:rPr>
              <a:t> </a:t>
            </a:r>
          </a:p>
          <a:p>
            <a:pPr algn="ctr"/>
            <a:r>
              <a:rPr lang="ru-RU" sz="4400" b="1" dirty="0" smtClean="0">
                <a:latin typeface="Monotype Corsiva" panose="03010101010201010101" pitchFamily="66" charset="0"/>
              </a:rPr>
              <a:t>Яков Дмитриевич </a:t>
            </a:r>
            <a:endParaRPr lang="ru-RU" sz="4400" b="1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379625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000" advClick="0" advTm="3000">
        <p15:prstTrans prst="pageCurlDouble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692696"/>
            <a:ext cx="3878576" cy="572463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63588" y="2348880"/>
            <a:ext cx="331236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Ларькова</a:t>
            </a:r>
            <a:r>
              <a:rPr lang="ru-RU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Анжелика Петровна </a:t>
            </a:r>
            <a:endParaRPr lang="ru-RU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041830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000" advClick="0" advTm="3000">
        <p15:prstTrans prst="pageCurlDouble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012" y="476672"/>
            <a:ext cx="3889248" cy="591921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51620" y="2374451"/>
            <a:ext cx="255628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latin typeface="Monotype Corsiva" panose="03010101010201010101" pitchFamily="66" charset="0"/>
              </a:rPr>
              <a:t>Уварова Анна Алексеевна </a:t>
            </a:r>
            <a:endParaRPr lang="ru-RU" sz="4400" b="1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503977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000" advClick="0" advTm="3000">
        <p15:prstTrans prst="pageCurlDouble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012" y="692696"/>
            <a:ext cx="3669792" cy="542544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07604" y="2343587"/>
            <a:ext cx="288032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latin typeface="Monotype Corsiva" panose="03010101010201010101" pitchFamily="66" charset="0"/>
              </a:rPr>
              <a:t>Южакова Галина Григорьевна </a:t>
            </a:r>
            <a:endParaRPr lang="ru-RU" sz="4400" b="1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373339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000" advClick="0" advTm="3000">
        <p15:prstTrans prst="pageCurlDouble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8044" y="836423"/>
            <a:ext cx="3564396" cy="486054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71600" y="2204864"/>
            <a:ext cx="316835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Непомнящих Анна Павловна</a:t>
            </a:r>
            <a:endParaRPr lang="ru-RU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277749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000" advClick="0" advTm="3000">
        <p15:prstTrans prst="pageCurlDouble"/>
      </p:transition>
    </mc:Choice>
    <mc:Fallback>
      <p:transition spd="slow" advClick="0" advTm="300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51" b="27950"/>
          <a:stretch/>
        </p:blipFill>
        <p:spPr>
          <a:xfrm>
            <a:off x="4968044" y="836712"/>
            <a:ext cx="3600400" cy="532859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19572" y="2384884"/>
            <a:ext cx="302433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Михель</a:t>
            </a:r>
            <a:r>
              <a:rPr lang="ru-RU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Эльвира Яковлевна </a:t>
            </a:r>
            <a:endParaRPr lang="ru-RU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540892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000" advClick="0" advTm="3000">
        <p15:prstTrans prst="pageCurlDouble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15616" y="2421177"/>
            <a:ext cx="252028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Дмитриев Валерий Кузьмич</a:t>
            </a:r>
            <a:endParaRPr lang="ru-RU" sz="44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9972" y="890718"/>
            <a:ext cx="4176464" cy="5184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90161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000" advClick="0" advTm="3000">
        <p15:prstTrans prst="pageCurlDouble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71600" y="2420888"/>
            <a:ext cx="320435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Фёдорова </a:t>
            </a:r>
          </a:p>
          <a:p>
            <a:r>
              <a:rPr lang="ru-RU" sz="4400" b="1" dirty="0" err="1">
                <a:latin typeface="Monotype Corsiva" panose="03010101010201010101" pitchFamily="66" charset="0"/>
              </a:rPr>
              <a:t>Апполинария</a:t>
            </a:r>
            <a:r>
              <a:rPr lang="ru-RU" sz="4400" b="1" dirty="0">
                <a:latin typeface="Monotype Corsiva" panose="03010101010201010101" pitchFamily="66" charset="0"/>
              </a:rPr>
              <a:t> </a:t>
            </a:r>
            <a:r>
              <a:rPr lang="ru-RU" sz="4400" b="1" dirty="0" err="1" smtClean="0">
                <a:latin typeface="Monotype Corsiva" panose="03010101010201010101" pitchFamily="66" charset="0"/>
              </a:rPr>
              <a:t>Якубовна</a:t>
            </a:r>
            <a:endParaRPr lang="ru-RU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9972" y="580085"/>
            <a:ext cx="4341430" cy="5805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10607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000" advClick="0" advTm="3000">
        <p15:prstTrans prst="pageCurlDouble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15616" y="2348880"/>
            <a:ext cx="262829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err="1" smtClean="0">
                <a:latin typeface="Monotype Corsiva" panose="03010101010201010101" pitchFamily="66" charset="0"/>
              </a:rPr>
              <a:t>Лапшева</a:t>
            </a:r>
            <a:r>
              <a:rPr lang="ru-RU" sz="4400" b="1" dirty="0" smtClean="0">
                <a:latin typeface="Monotype Corsiva" panose="03010101010201010101" pitchFamily="66" charset="0"/>
              </a:rPr>
              <a:t> Нина Васильевна </a:t>
            </a:r>
            <a:endParaRPr lang="ru-RU" sz="4400" b="1" dirty="0">
              <a:latin typeface="Monotype Corsiva" panose="03010101010201010101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3" t="29286" r="49289" b="714"/>
          <a:stretch/>
        </p:blipFill>
        <p:spPr>
          <a:xfrm>
            <a:off x="4860032" y="1088740"/>
            <a:ext cx="3672408" cy="5112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80567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000" advClick="0" advTm="3000">
        <p15:prstTrans prst="pageCurlDouble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91580" y="2457181"/>
            <a:ext cx="338437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Фельдзингер</a:t>
            </a:r>
            <a:r>
              <a:rPr lang="ru-RU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Людмила Сергеевна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512676"/>
            <a:ext cx="4212468" cy="5769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19147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000" advClick="0" advTm="3000">
        <p15:prstTrans prst="pageCurlDouble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Администратор\Рабочий стол\IMG_20150826_103739.jpg"/>
          <p:cNvPicPr>
            <a:picLocks noChangeAspect="1" noChangeArrowheads="1"/>
          </p:cNvPicPr>
          <p:nvPr/>
        </p:nvPicPr>
        <p:blipFill>
          <a:blip r:embed="rId2" cstate="print"/>
          <a:srcRect l="5640" t="6761" r="9453" b="8333"/>
          <a:stretch>
            <a:fillRect/>
          </a:stretch>
        </p:blipFill>
        <p:spPr bwMode="auto">
          <a:xfrm rot="5400000">
            <a:off x="3809425" y="1563283"/>
            <a:ext cx="5524538" cy="40713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827584" y="2384884"/>
            <a:ext cx="352839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Лагуткин</a:t>
            </a:r>
            <a:r>
              <a:rPr lang="ru-RU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Анатолий Александрович</a:t>
            </a:r>
            <a:r>
              <a:rPr lang="ru-RU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5902579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000" advClick="0" advTm="3000">
        <p15:prstTrans prst="pageCurlDouble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27584" y="2384884"/>
            <a:ext cx="306034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latin typeface="Monotype Corsiva" panose="03010101010201010101" pitchFamily="66" charset="0"/>
              </a:rPr>
              <a:t>Бушуева Евгения Евгеньевна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1" t="6803" r="11111" b="12245"/>
          <a:stretch/>
        </p:blipFill>
        <p:spPr>
          <a:xfrm>
            <a:off x="4535996" y="836712"/>
            <a:ext cx="4140460" cy="5418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31030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000" advClick="0" advTm="3000">
        <p15:prstTrans prst="pageCurlDouble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160748"/>
            <a:ext cx="4049452" cy="453650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19572" y="2348880"/>
            <a:ext cx="345638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i="1" dirty="0" err="1" smtClean="0">
                <a:latin typeface="Monotype Corsiva" panose="03010101010201010101" pitchFamily="66" charset="0"/>
              </a:rPr>
              <a:t>Анисимкова</a:t>
            </a:r>
            <a:r>
              <a:rPr lang="ru-RU" sz="4400" b="1" i="1" dirty="0" smtClean="0">
                <a:latin typeface="Monotype Corsiva" panose="03010101010201010101" pitchFamily="66" charset="0"/>
              </a:rPr>
              <a:t> Маргарита Кузьминична</a:t>
            </a:r>
            <a:endParaRPr lang="ru-RU" sz="4400" b="1" i="1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759588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000" advClick="0" advTm="3000">
        <p15:prstTrans prst="pageCurlDouble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91580" y="2384884"/>
            <a:ext cx="342038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  <a:t>Щукина </a:t>
            </a:r>
            <a:br>
              <a:rPr lang="ru-RU" sz="4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</a:br>
            <a:r>
              <a:rPr lang="ru-RU" sz="4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  <a:t>Любовь  </a:t>
            </a:r>
            <a:r>
              <a:rPr lang="ru-RU" sz="4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  <a:t>Прокопьевна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440668"/>
            <a:ext cx="3996444" cy="6176003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76957901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000" advClick="0" advTm="3000">
        <p15:prstTrans prst="pageCurlDouble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G:\МЫ ПОМНИМ О ВАС\ОУ № 28\Андреев Е.В..JPG"/>
          <p:cNvPicPr>
            <a:picLocks noChangeAspect="1" noChangeArrowheads="1"/>
          </p:cNvPicPr>
          <p:nvPr/>
        </p:nvPicPr>
        <p:blipFill>
          <a:blip r:embed="rId2" cstate="print"/>
          <a:srcRect l="8824" t="11029" r="14223"/>
          <a:stretch>
            <a:fillRect/>
          </a:stretch>
        </p:blipFill>
        <p:spPr bwMode="auto">
          <a:xfrm>
            <a:off x="4824028" y="584684"/>
            <a:ext cx="3800001" cy="58578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827584" y="2451801"/>
            <a:ext cx="352839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latin typeface="Monotype Corsiva" panose="03010101010201010101" pitchFamily="66" charset="0"/>
              </a:rPr>
              <a:t>Андреев Евгений Владимирович</a:t>
            </a:r>
            <a:endParaRPr lang="ru-RU" sz="4400" dirty="0" smtClean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359021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000" advClick="0" advTm="3000">
        <p15:prstTrans prst="pageCurlDouble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:\Безимени-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24028" y="944724"/>
            <a:ext cx="3888432" cy="5400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395536" y="2420888"/>
            <a:ext cx="403244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>
                <a:latin typeface="Monotype Corsiva" pitchFamily="66" charset="0"/>
              </a:rPr>
              <a:t>Верховская  Наталья  </a:t>
            </a:r>
            <a:r>
              <a:rPr lang="ru-RU" sz="4400" b="1" dirty="0" smtClean="0">
                <a:latin typeface="Monotype Corsiva" pitchFamily="66" charset="0"/>
              </a:rPr>
              <a:t>Сергеевна</a:t>
            </a:r>
            <a:endParaRPr lang="ru-RU" b="1" dirty="0" smtClean="0">
              <a:latin typeface="Monotype Corsiva" pitchFamily="66" charset="0"/>
            </a:endParaRPr>
          </a:p>
          <a:p>
            <a:endParaRPr lang="ru-RU" b="1" dirty="0">
              <a:latin typeface="Monotype Corsiva" pitchFamily="66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202386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000" advClick="0" advTm="3000">
        <p15:prstTrans prst="pageCurlDouble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124744"/>
            <a:ext cx="4032448" cy="486054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79612" y="2348880"/>
            <a:ext cx="280831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Ульянов Александр Алексеевич </a:t>
            </a:r>
            <a:endParaRPr lang="ru-RU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742155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000" advClick="0" advTm="3000">
        <p15:prstTrans prst="pageCurlDouble"/>
      </p:transition>
    </mc:Choice>
    <mc:Fallback>
      <p:transition spd="slow" advClick="0" advTm="3000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19572" y="656692"/>
            <a:ext cx="8028892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4800" b="1" dirty="0" smtClean="0">
                <a:latin typeface="Monotype Corsiva" panose="03010101010201010101" pitchFamily="66" charset="0"/>
              </a:rPr>
              <a:t>Герман </a:t>
            </a:r>
            <a:r>
              <a:rPr lang="ru-RU" sz="4800" b="1" dirty="0">
                <a:latin typeface="Monotype Corsiva" panose="03010101010201010101" pitchFamily="66" charset="0"/>
              </a:rPr>
              <a:t>Александр Матвеевич </a:t>
            </a:r>
          </a:p>
          <a:p>
            <a:pPr algn="ctr">
              <a:lnSpc>
                <a:spcPct val="150000"/>
              </a:lnSpc>
            </a:pPr>
            <a:r>
              <a:rPr lang="ru-RU" sz="4800" b="1" dirty="0" smtClean="0">
                <a:latin typeface="Monotype Corsiva" panose="03010101010201010101" pitchFamily="66" charset="0"/>
              </a:rPr>
              <a:t>Исаев </a:t>
            </a:r>
            <a:r>
              <a:rPr lang="ru-RU" sz="4800" b="1" dirty="0">
                <a:latin typeface="Monotype Corsiva" panose="03010101010201010101" pitchFamily="66" charset="0"/>
              </a:rPr>
              <a:t>Леонид Алексеевич</a:t>
            </a:r>
          </a:p>
          <a:p>
            <a:pPr algn="ctr">
              <a:lnSpc>
                <a:spcPct val="150000"/>
              </a:lnSpc>
            </a:pPr>
            <a:r>
              <a:rPr lang="ru-RU" sz="4800" b="1" dirty="0">
                <a:latin typeface="Monotype Corsiva" panose="03010101010201010101" pitchFamily="66" charset="0"/>
              </a:rPr>
              <a:t>Исаева Таисия Андреевна </a:t>
            </a:r>
          </a:p>
          <a:p>
            <a:pPr algn="ctr">
              <a:lnSpc>
                <a:spcPct val="150000"/>
              </a:lnSpc>
            </a:pPr>
            <a:r>
              <a:rPr lang="ru-RU" sz="4800" b="1" dirty="0" err="1">
                <a:latin typeface="Monotype Corsiva" panose="03010101010201010101" pitchFamily="66" charset="0"/>
              </a:rPr>
              <a:t>Копус</a:t>
            </a:r>
            <a:r>
              <a:rPr lang="ru-RU" sz="4800" b="1" dirty="0">
                <a:latin typeface="Monotype Corsiva" panose="03010101010201010101" pitchFamily="66" charset="0"/>
              </a:rPr>
              <a:t> Ирина </a:t>
            </a:r>
            <a:r>
              <a:rPr lang="ru-RU" sz="4800" b="1" dirty="0" smtClean="0">
                <a:latin typeface="Monotype Corsiva" panose="03010101010201010101" pitchFamily="66" charset="0"/>
              </a:rPr>
              <a:t>Петровна</a:t>
            </a:r>
          </a:p>
          <a:p>
            <a:pPr algn="ctr">
              <a:lnSpc>
                <a:spcPct val="150000"/>
              </a:lnSpc>
            </a:pPr>
            <a:r>
              <a:rPr lang="ru-RU" sz="4800" b="1" dirty="0">
                <a:latin typeface="Monotype Corsiva" panose="03010101010201010101" pitchFamily="66" charset="0"/>
              </a:rPr>
              <a:t>Коркина Мария Васильевна </a:t>
            </a:r>
          </a:p>
        </p:txBody>
      </p:sp>
    </p:spTree>
    <p:extLst>
      <p:ext uri="{BB962C8B-B14F-4D97-AF65-F5344CB8AC3E}">
        <p14:creationId xmlns:p14="http://schemas.microsoft.com/office/powerpoint/2010/main" val="205119013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000" advClick="0" advTm="3000">
        <p15:prstTrans prst="pageCurlDouble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99592" y="548680"/>
            <a:ext cx="774086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4800" b="1" dirty="0">
                <a:latin typeface="Monotype Corsiva" panose="03010101010201010101" pitchFamily="66" charset="0"/>
              </a:rPr>
              <a:t>Лапшина Валентина Петровна </a:t>
            </a:r>
          </a:p>
          <a:p>
            <a:pPr algn="ctr">
              <a:lnSpc>
                <a:spcPct val="150000"/>
              </a:lnSpc>
            </a:pPr>
            <a:r>
              <a:rPr lang="ru-RU" sz="4800" b="1" dirty="0" smtClean="0">
                <a:latin typeface="Monotype Corsiva" panose="03010101010201010101" pitchFamily="66" charset="0"/>
              </a:rPr>
              <a:t>Сосунов </a:t>
            </a:r>
            <a:r>
              <a:rPr lang="ru-RU" sz="4800" b="1" dirty="0">
                <a:latin typeface="Monotype Corsiva" panose="03010101010201010101" pitchFamily="66" charset="0"/>
              </a:rPr>
              <a:t>Михаил Петрович</a:t>
            </a:r>
          </a:p>
          <a:p>
            <a:pPr algn="ctr">
              <a:lnSpc>
                <a:spcPct val="150000"/>
              </a:lnSpc>
            </a:pPr>
            <a:r>
              <a:rPr lang="ru-RU" sz="4800" b="1" dirty="0" err="1">
                <a:latin typeface="Monotype Corsiva" panose="03010101010201010101" pitchFamily="66" charset="0"/>
              </a:rPr>
              <a:t>Сосунова</a:t>
            </a:r>
            <a:r>
              <a:rPr lang="ru-RU" sz="4800" b="1" dirty="0">
                <a:latin typeface="Monotype Corsiva" panose="03010101010201010101" pitchFamily="66" charset="0"/>
              </a:rPr>
              <a:t> Тамара Ивановна </a:t>
            </a:r>
          </a:p>
          <a:p>
            <a:pPr algn="ctr">
              <a:lnSpc>
                <a:spcPct val="150000"/>
              </a:lnSpc>
            </a:pPr>
            <a:r>
              <a:rPr lang="ru-RU" sz="4800" b="1" dirty="0" err="1" smtClean="0">
                <a:latin typeface="Monotype Corsiva" panose="03010101010201010101" pitchFamily="66" charset="0"/>
              </a:rPr>
              <a:t>Чукина</a:t>
            </a:r>
            <a:r>
              <a:rPr lang="ru-RU" sz="4800" b="1" dirty="0" smtClean="0">
                <a:latin typeface="Monotype Corsiva" panose="03010101010201010101" pitchFamily="66" charset="0"/>
              </a:rPr>
              <a:t> </a:t>
            </a:r>
            <a:r>
              <a:rPr lang="ru-RU" sz="4800" b="1" dirty="0">
                <a:latin typeface="Monotype Corsiva" panose="03010101010201010101" pitchFamily="66" charset="0"/>
              </a:rPr>
              <a:t>Валентина Васильевна </a:t>
            </a:r>
          </a:p>
          <a:p>
            <a:pPr algn="ctr">
              <a:lnSpc>
                <a:spcPct val="150000"/>
              </a:lnSpc>
            </a:pPr>
            <a:r>
              <a:rPr lang="ru-RU" sz="4800" b="1" dirty="0" smtClean="0">
                <a:latin typeface="Monotype Corsiva" panose="03010101010201010101" pitchFamily="66" charset="0"/>
              </a:rPr>
              <a:t>Шустрова </a:t>
            </a:r>
            <a:r>
              <a:rPr lang="ru-RU" sz="4800" b="1" dirty="0">
                <a:latin typeface="Monotype Corsiva" panose="03010101010201010101" pitchFamily="66" charset="0"/>
              </a:rPr>
              <a:t>Лидия Глебовна </a:t>
            </a:r>
          </a:p>
        </p:txBody>
      </p:sp>
    </p:spTree>
    <p:extLst>
      <p:ext uri="{BB962C8B-B14F-4D97-AF65-F5344CB8AC3E}">
        <p14:creationId xmlns:p14="http://schemas.microsoft.com/office/powerpoint/2010/main" val="319626222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000" advClick="0" advTm="3000">
        <p15:prstTrans prst="pageCurlDouble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Ссылки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43608" y="1232756"/>
            <a:ext cx="7992380" cy="5112568"/>
          </a:xfrm>
        </p:spPr>
        <p:txBody>
          <a:bodyPr>
            <a:normAutofit lnSpcReduction="10000"/>
          </a:bodyPr>
          <a:lstStyle/>
          <a:p>
            <a:r>
              <a:rPr lang="ru-RU" sz="2600" dirty="0" smtClean="0"/>
              <a:t>Фон (текстура кожи) </a:t>
            </a:r>
            <a:r>
              <a:rPr lang="ru-RU" sz="2600" u="sng" dirty="0" smtClean="0">
                <a:hlinkClick r:id="rId2"/>
              </a:rPr>
              <a:t>http://fotobg.ru/upload/leather_texture368.jpg</a:t>
            </a:r>
            <a:endParaRPr lang="ru-RU" sz="2600" u="sng" dirty="0" smtClean="0"/>
          </a:p>
          <a:p>
            <a:r>
              <a:rPr lang="ru-RU" sz="2600" dirty="0" smtClean="0"/>
              <a:t>Фон (бумага) </a:t>
            </a:r>
            <a:r>
              <a:rPr lang="en-US" sz="2600" dirty="0" smtClean="0">
                <a:hlinkClick r:id="rId3"/>
              </a:rPr>
              <a:t>http://i014.radikal.ru/0801/bf/a1af9eaa1ac8.png</a:t>
            </a:r>
            <a:r>
              <a:rPr lang="ru-RU" sz="2600" dirty="0" smtClean="0"/>
              <a:t> </a:t>
            </a:r>
          </a:p>
          <a:p>
            <a:r>
              <a:rPr lang="ru-RU" sz="2600" dirty="0" smtClean="0"/>
              <a:t>Уголок </a:t>
            </a:r>
            <a:r>
              <a:rPr lang="en-US" sz="2600" dirty="0" smtClean="0">
                <a:hlinkClick r:id="rId4"/>
              </a:rPr>
              <a:t>http://www.lenagold.ru/fon/clipart/u/ugol/ugol28.png</a:t>
            </a:r>
            <a:r>
              <a:rPr lang="ru-RU" sz="2600" dirty="0" smtClean="0"/>
              <a:t> </a:t>
            </a:r>
          </a:p>
          <a:p>
            <a:r>
              <a:rPr lang="ru-RU" sz="2600" dirty="0" smtClean="0"/>
              <a:t>Геральдическая лилия для маркированного списка </a:t>
            </a:r>
            <a:r>
              <a:rPr lang="en-US" sz="2600" dirty="0" smtClean="0">
                <a:hlinkClick r:id="rId5"/>
              </a:rPr>
              <a:t>http://www.trafaret-shop.ru/img/cat/item/0171-01_med.jpg</a:t>
            </a:r>
            <a:r>
              <a:rPr lang="ru-RU" sz="2600" dirty="0" smtClean="0"/>
              <a:t> </a:t>
            </a:r>
            <a:r>
              <a:rPr lang="en-US" sz="2600" dirty="0" smtClean="0"/>
              <a:t> </a:t>
            </a:r>
            <a:endParaRPr lang="ru-RU" sz="2600" dirty="0" smtClean="0"/>
          </a:p>
          <a:p>
            <a:r>
              <a:rPr lang="ru-RU" sz="2600" dirty="0" smtClean="0"/>
              <a:t>Остальной декор создан самостоятельно в программе </a:t>
            </a:r>
            <a:r>
              <a:rPr lang="en-US" sz="2600" dirty="0" smtClean="0"/>
              <a:t>Adobe Photoshop</a:t>
            </a:r>
            <a:endParaRPr lang="ru-RU" sz="2600" dirty="0" smtClean="0"/>
          </a:p>
          <a:p>
            <a:endParaRPr lang="ru-RU" sz="2600" dirty="0"/>
          </a:p>
        </p:txBody>
      </p:sp>
      <p:pic>
        <p:nvPicPr>
          <p:cNvPr id="4" name="Содержимое 3" descr="knigi-starye-stranicy-vintazh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-1" y="13596"/>
            <a:ext cx="9144001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20069734">
            <a:off x="2939738" y="1322137"/>
            <a:ext cx="6675759" cy="2123658"/>
          </a:xfrm>
          <a:custGeom>
            <a:avLst/>
            <a:gdLst>
              <a:gd name="connsiteX0" fmla="*/ 0 w 6181403"/>
              <a:gd name="connsiteY0" fmla="*/ 0 h 646331"/>
              <a:gd name="connsiteX1" fmla="*/ 6181403 w 6181403"/>
              <a:gd name="connsiteY1" fmla="*/ 0 h 646331"/>
              <a:gd name="connsiteX2" fmla="*/ 6181403 w 6181403"/>
              <a:gd name="connsiteY2" fmla="*/ 646331 h 646331"/>
              <a:gd name="connsiteX3" fmla="*/ 0 w 6181403"/>
              <a:gd name="connsiteY3" fmla="*/ 646331 h 646331"/>
              <a:gd name="connsiteX4" fmla="*/ 0 w 6181403"/>
              <a:gd name="connsiteY4" fmla="*/ 0 h 646331"/>
              <a:gd name="connsiteX0" fmla="*/ 0 w 6181403"/>
              <a:gd name="connsiteY0" fmla="*/ 485729 h 1132060"/>
              <a:gd name="connsiteX1" fmla="*/ 2937881 w 6181403"/>
              <a:gd name="connsiteY1" fmla="*/ 0 h 1132060"/>
              <a:gd name="connsiteX2" fmla="*/ 6181403 w 6181403"/>
              <a:gd name="connsiteY2" fmla="*/ 485729 h 1132060"/>
              <a:gd name="connsiteX3" fmla="*/ 6181403 w 6181403"/>
              <a:gd name="connsiteY3" fmla="*/ 1132060 h 1132060"/>
              <a:gd name="connsiteX4" fmla="*/ 0 w 6181403"/>
              <a:gd name="connsiteY4" fmla="*/ 1132060 h 1132060"/>
              <a:gd name="connsiteX5" fmla="*/ 0 w 6181403"/>
              <a:gd name="connsiteY5" fmla="*/ 485729 h 1132060"/>
              <a:gd name="connsiteX0" fmla="*/ 0 w 6181403"/>
              <a:gd name="connsiteY0" fmla="*/ 485729 h 1132060"/>
              <a:gd name="connsiteX1" fmla="*/ 2937881 w 6181403"/>
              <a:gd name="connsiteY1" fmla="*/ 0 h 1132060"/>
              <a:gd name="connsiteX2" fmla="*/ 6181403 w 6181403"/>
              <a:gd name="connsiteY2" fmla="*/ 485729 h 1132060"/>
              <a:gd name="connsiteX3" fmla="*/ 6181403 w 6181403"/>
              <a:gd name="connsiteY3" fmla="*/ 1132060 h 1132060"/>
              <a:gd name="connsiteX4" fmla="*/ 2835333 w 6181403"/>
              <a:gd name="connsiteY4" fmla="*/ 609061 h 1132060"/>
              <a:gd name="connsiteX5" fmla="*/ 0 w 6181403"/>
              <a:gd name="connsiteY5" fmla="*/ 1132060 h 1132060"/>
              <a:gd name="connsiteX6" fmla="*/ 0 w 6181403"/>
              <a:gd name="connsiteY6" fmla="*/ 485729 h 1132060"/>
              <a:gd name="connsiteX0" fmla="*/ 0 w 6214058"/>
              <a:gd name="connsiteY0" fmla="*/ 610862 h 1132060"/>
              <a:gd name="connsiteX1" fmla="*/ 2970536 w 6214058"/>
              <a:gd name="connsiteY1" fmla="*/ 0 h 1132060"/>
              <a:gd name="connsiteX2" fmla="*/ 6214058 w 6214058"/>
              <a:gd name="connsiteY2" fmla="*/ 485729 h 1132060"/>
              <a:gd name="connsiteX3" fmla="*/ 6214058 w 6214058"/>
              <a:gd name="connsiteY3" fmla="*/ 1132060 h 1132060"/>
              <a:gd name="connsiteX4" fmla="*/ 2867988 w 6214058"/>
              <a:gd name="connsiteY4" fmla="*/ 609061 h 1132060"/>
              <a:gd name="connsiteX5" fmla="*/ 32655 w 6214058"/>
              <a:gd name="connsiteY5" fmla="*/ 1132060 h 1132060"/>
              <a:gd name="connsiteX6" fmla="*/ 0 w 6214058"/>
              <a:gd name="connsiteY6" fmla="*/ 610862 h 1132060"/>
              <a:gd name="connsiteX0" fmla="*/ 0 w 6214058"/>
              <a:gd name="connsiteY0" fmla="*/ 610862 h 1274700"/>
              <a:gd name="connsiteX1" fmla="*/ 2970536 w 6214058"/>
              <a:gd name="connsiteY1" fmla="*/ 0 h 1274700"/>
              <a:gd name="connsiteX2" fmla="*/ 6214058 w 6214058"/>
              <a:gd name="connsiteY2" fmla="*/ 485729 h 1274700"/>
              <a:gd name="connsiteX3" fmla="*/ 6214058 w 6214058"/>
              <a:gd name="connsiteY3" fmla="*/ 1132060 h 1274700"/>
              <a:gd name="connsiteX4" fmla="*/ 2867988 w 6214058"/>
              <a:gd name="connsiteY4" fmla="*/ 609061 h 1274700"/>
              <a:gd name="connsiteX5" fmla="*/ 238789 w 6214058"/>
              <a:gd name="connsiteY5" fmla="*/ 1274700 h 1274700"/>
              <a:gd name="connsiteX6" fmla="*/ 0 w 6214058"/>
              <a:gd name="connsiteY6" fmla="*/ 610862 h 1274700"/>
              <a:gd name="connsiteX0" fmla="*/ 0 w 6214058"/>
              <a:gd name="connsiteY0" fmla="*/ 610862 h 1274700"/>
              <a:gd name="connsiteX1" fmla="*/ 2970536 w 6214058"/>
              <a:gd name="connsiteY1" fmla="*/ 0 h 1274700"/>
              <a:gd name="connsiteX2" fmla="*/ 6214058 w 6214058"/>
              <a:gd name="connsiteY2" fmla="*/ 485729 h 1274700"/>
              <a:gd name="connsiteX3" fmla="*/ 6214058 w 6214058"/>
              <a:gd name="connsiteY3" fmla="*/ 1132060 h 1274700"/>
              <a:gd name="connsiteX4" fmla="*/ 3075348 w 6214058"/>
              <a:gd name="connsiteY4" fmla="*/ 773652 h 1274700"/>
              <a:gd name="connsiteX5" fmla="*/ 238789 w 6214058"/>
              <a:gd name="connsiteY5" fmla="*/ 1274700 h 1274700"/>
              <a:gd name="connsiteX6" fmla="*/ 0 w 6214058"/>
              <a:gd name="connsiteY6" fmla="*/ 610862 h 1274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14058" h="1274700">
                <a:moveTo>
                  <a:pt x="0" y="610862"/>
                </a:moveTo>
                <a:cubicBezTo>
                  <a:pt x="993882" y="605213"/>
                  <a:pt x="1976654" y="5649"/>
                  <a:pt x="2970536" y="0"/>
                </a:cubicBezTo>
                <a:lnTo>
                  <a:pt x="6214058" y="485729"/>
                </a:lnTo>
                <a:lnTo>
                  <a:pt x="6214058" y="1132060"/>
                </a:lnTo>
                <a:cubicBezTo>
                  <a:pt x="5084837" y="1130255"/>
                  <a:pt x="4204569" y="775457"/>
                  <a:pt x="3075348" y="773652"/>
                </a:cubicBezTo>
                <a:lnTo>
                  <a:pt x="238789" y="1274700"/>
                </a:lnTo>
                <a:lnTo>
                  <a:pt x="0" y="610862"/>
                </a:lnTo>
                <a:close/>
              </a:path>
            </a:pathLst>
          </a:cu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6600" b="1" dirty="0">
                <a:ln w="9525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Monotype Corsiva" panose="03010101010201010101" pitchFamily="66" charset="0"/>
              </a:rPr>
              <a:t>Я для тебя </a:t>
            </a:r>
            <a:r>
              <a:rPr lang="ru-RU" sz="6600" b="1" dirty="0" smtClean="0">
                <a:ln w="9525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Monotype Corsiva" panose="03010101010201010101" pitchFamily="66" charset="0"/>
              </a:rPr>
              <a:t>останусь светом…</a:t>
            </a:r>
            <a:endParaRPr lang="ru-RU" sz="6600" b="1" dirty="0">
              <a:ln w="9525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Monotype Corsiva" panose="03010101010201010101" pitchFamily="66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000" advClick="0" advTm="3000">
        <p15:prstTrans prst="pageCurlDouble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User\Рабочий стол\2015-08-03\учительница начальных классов оу № 1, Прасковья Ефимовна Верховская 05.11.24-01.10.97.jpg"/>
          <p:cNvPicPr>
            <a:picLocks noChangeAspect="1" noChangeArrowheads="1"/>
          </p:cNvPicPr>
          <p:nvPr/>
        </p:nvPicPr>
        <p:blipFill>
          <a:blip r:embed="rId2"/>
          <a:srcRect l="4068" t="7599"/>
          <a:stretch>
            <a:fillRect/>
          </a:stretch>
        </p:blipFill>
        <p:spPr bwMode="auto">
          <a:xfrm>
            <a:off x="5004048" y="1340768"/>
            <a:ext cx="3996444" cy="45211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467544" y="2420888"/>
            <a:ext cx="417646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Верховская Прасковья Ефимовна</a:t>
            </a:r>
          </a:p>
        </p:txBody>
      </p:sp>
    </p:spTree>
    <p:extLst>
      <p:ext uri="{BB962C8B-B14F-4D97-AF65-F5344CB8AC3E}">
        <p14:creationId xmlns:p14="http://schemas.microsoft.com/office/powerpoint/2010/main" val="274181810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000" advClick="0" advTm="3000">
        <p15:prstTrans prst="pageCurlDouble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Администратор\Рабочий стол\IMG_20150826_103811.jpg"/>
          <p:cNvPicPr>
            <a:picLocks noChangeAspect="1" noChangeArrowheads="1"/>
          </p:cNvPicPr>
          <p:nvPr/>
        </p:nvPicPr>
        <p:blipFill>
          <a:blip r:embed="rId2" cstate="print"/>
          <a:srcRect l="18730" t="13019" r="23458" b="20253"/>
          <a:stretch>
            <a:fillRect/>
          </a:stretch>
        </p:blipFill>
        <p:spPr bwMode="auto">
          <a:xfrm>
            <a:off x="4103948" y="1232756"/>
            <a:ext cx="4786346" cy="41434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1043608" y="2348880"/>
            <a:ext cx="277230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Сафронова </a:t>
            </a:r>
            <a:br>
              <a:rPr lang="ru-RU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</a:br>
            <a:r>
              <a:rPr lang="ru-RU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Татьяна Евгеньевна</a:t>
            </a:r>
            <a:endParaRPr lang="ru-RU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179336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000" advClick="0" advTm="3000">
        <p15:prstTrans prst="pageCurlDouble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Администратор\Мои документы\Новый документ 12_1.jpg"/>
          <p:cNvPicPr>
            <a:picLocks noChangeAspect="1" noChangeArrowheads="1"/>
          </p:cNvPicPr>
          <p:nvPr/>
        </p:nvPicPr>
        <p:blipFill>
          <a:blip r:embed="rId2"/>
          <a:srcRect l="10623" t="13953" r="10312" b="13195"/>
          <a:stretch>
            <a:fillRect/>
          </a:stretch>
        </p:blipFill>
        <p:spPr bwMode="auto">
          <a:xfrm>
            <a:off x="4968044" y="728700"/>
            <a:ext cx="3714776" cy="56529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1259632" y="2312876"/>
            <a:ext cx="295232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latin typeface="Monotype Corsiva" panose="03010101010201010101" pitchFamily="66" charset="0"/>
              </a:rPr>
              <a:t>Романихина Анастасия Павловна </a:t>
            </a:r>
            <a:endParaRPr lang="ru-RU" sz="4400" b="1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025328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000" advClick="0" advTm="3000">
        <p15:prstTrans prst="pageCurlDouble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Администратор\Рабочий стол\IMG_20150826_103839.jpg"/>
          <p:cNvPicPr>
            <a:picLocks noChangeAspect="1" noChangeArrowheads="1"/>
          </p:cNvPicPr>
          <p:nvPr/>
        </p:nvPicPr>
        <p:blipFill>
          <a:blip r:embed="rId2" cstate="print"/>
          <a:srcRect l="20576" t="16875" r="22790" b="14806"/>
          <a:stretch>
            <a:fillRect/>
          </a:stretch>
        </p:blipFill>
        <p:spPr bwMode="auto">
          <a:xfrm>
            <a:off x="3815916" y="1160748"/>
            <a:ext cx="5053302" cy="45720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791580" y="2384923"/>
            <a:ext cx="291518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ru-RU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Угарова  </a:t>
            </a:r>
          </a:p>
          <a:p>
            <a:pPr algn="ctr">
              <a:buNone/>
            </a:pPr>
            <a:r>
              <a:rPr lang="ru-RU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Таисия  Сергеевна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140568230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000" advClick="0" advTm="3000">
        <p15:prstTrans prst="pageCurlDouble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908720"/>
            <a:ext cx="3888432" cy="489654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27584" y="2295163"/>
            <a:ext cx="331236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Соболева </a:t>
            </a:r>
            <a:r>
              <a:rPr lang="ru-RU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А</a:t>
            </a:r>
            <a:r>
              <a:rPr lang="ru-RU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нтонина Павловна </a:t>
            </a:r>
            <a:endParaRPr lang="ru-RU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776462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000" advClick="0" advTm="3000">
        <p15:prstTrans prst="pageCurlDouble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age0001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28" b="19481"/>
          <a:stretch/>
        </p:blipFill>
        <p:spPr bwMode="auto">
          <a:xfrm>
            <a:off x="4752020" y="980439"/>
            <a:ext cx="3564396" cy="50045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19572" y="2420888"/>
            <a:ext cx="320435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Гвоздарев Яков Дмитриевич</a:t>
            </a:r>
            <a:endParaRPr lang="ru-RU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602159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000" advClick="0" advTm="3000">
        <p15:prstTrans prst="pageCurlDouble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Другая 1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2A1500"/>
      </a:accent6>
      <a:hlink>
        <a:srgbClr val="0000FF"/>
      </a:hlink>
      <a:folHlink>
        <a:srgbClr val="800080"/>
      </a:folHlink>
    </a:clrScheme>
    <a:fontScheme name="Официальная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724</TotalTime>
  <Words>180</Words>
  <Application>Microsoft Office PowerPoint</Application>
  <PresentationFormat>Экран (4:3)</PresentationFormat>
  <Paragraphs>58</Paragraphs>
  <Slides>38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38</vt:i4>
      </vt:variant>
    </vt:vector>
  </HeadingPairs>
  <TitlesOfParts>
    <vt:vector size="44" baseType="lpstr">
      <vt:lpstr>Arial</vt:lpstr>
      <vt:lpstr>Georgia</vt:lpstr>
      <vt:lpstr>Monotype Corsiva</vt:lpstr>
      <vt:lpstr>Times New Roman</vt:lpstr>
      <vt:lpstr>Wingdings</vt:lpstr>
      <vt:lpstr>Тема Office</vt:lpstr>
      <vt:lpstr>Останусь светом…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Ссылки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Solaris</dc:creator>
  <cp:lastModifiedBy>organizator</cp:lastModifiedBy>
  <cp:revision>79</cp:revision>
  <dcterms:created xsi:type="dcterms:W3CDTF">2014-08-01T14:04:11Z</dcterms:created>
  <dcterms:modified xsi:type="dcterms:W3CDTF">2016-10-20T12:18:19Z</dcterms:modified>
</cp:coreProperties>
</file>