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2" r:id="rId6"/>
    <p:sldId id="260" r:id="rId7"/>
    <p:sldId id="277" r:id="rId8"/>
    <p:sldId id="263" r:id="rId9"/>
    <p:sldId id="264" r:id="rId10"/>
    <p:sldId id="265" r:id="rId11"/>
    <p:sldId id="266" r:id="rId12"/>
    <p:sldId id="267" r:id="rId13"/>
    <p:sldId id="278" r:id="rId14"/>
    <p:sldId id="279" r:id="rId15"/>
    <p:sldId id="280" r:id="rId16"/>
    <p:sldId id="272" r:id="rId17"/>
    <p:sldId id="271" r:id="rId18"/>
    <p:sldId id="282" r:id="rId19"/>
    <p:sldId id="259" r:id="rId20"/>
    <p:sldId id="269" r:id="rId21"/>
    <p:sldId id="270" r:id="rId22"/>
    <p:sldId id="281" r:id="rId23"/>
    <p:sldId id="26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A18C-4BAC-4CC0-A136-397D6AE35EF4}" type="datetimeFigureOut">
              <a:rPr lang="ru-RU" smtClean="0"/>
              <a:pPr/>
              <a:t>11.02.2019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E9C44-1837-482B-911E-1B3DF22564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8819698"/>
      </p:ext>
    </p:extLst>
  </p:cSld>
  <p:clrMapOvr>
    <a:masterClrMapping/>
  </p:clrMapOvr>
  <p:transition spd="slow" advClick="0" advTm="7000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A18C-4BAC-4CC0-A136-397D6AE35EF4}" type="datetimeFigureOut">
              <a:rPr lang="ru-RU" smtClean="0"/>
              <a:pPr/>
              <a:t>11.02.2019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E9C44-1837-482B-911E-1B3DF22564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528620"/>
      </p:ext>
    </p:extLst>
  </p:cSld>
  <p:clrMapOvr>
    <a:masterClrMapping/>
  </p:clrMapOvr>
  <p:transition spd="slow" advClick="0" advTm="7000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A18C-4BAC-4CC0-A136-397D6AE35EF4}" type="datetimeFigureOut">
              <a:rPr lang="ru-RU" smtClean="0"/>
              <a:pPr/>
              <a:t>11.02.2019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E9C44-1837-482B-911E-1B3DF22564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380723"/>
      </p:ext>
    </p:extLst>
  </p:cSld>
  <p:clrMapOvr>
    <a:masterClrMapping/>
  </p:clrMapOvr>
  <p:transition spd="slow" advClick="0" advTm="7000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A18C-4BAC-4CC0-A136-397D6AE35EF4}" type="datetimeFigureOut">
              <a:rPr lang="ru-RU" smtClean="0"/>
              <a:pPr/>
              <a:t>11.02.2019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E9C44-1837-482B-911E-1B3DF22564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091219"/>
      </p:ext>
    </p:extLst>
  </p:cSld>
  <p:clrMapOvr>
    <a:masterClrMapping/>
  </p:clrMapOvr>
  <p:transition spd="slow" advClick="0" advTm="7000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A18C-4BAC-4CC0-A136-397D6AE35EF4}" type="datetimeFigureOut">
              <a:rPr lang="ru-RU" smtClean="0"/>
              <a:pPr/>
              <a:t>11.02.2019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E9C44-1837-482B-911E-1B3DF22564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783113"/>
      </p:ext>
    </p:extLst>
  </p:cSld>
  <p:clrMapOvr>
    <a:masterClrMapping/>
  </p:clrMapOvr>
  <p:transition spd="slow" advClick="0" advTm="7000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A18C-4BAC-4CC0-A136-397D6AE35EF4}" type="datetimeFigureOut">
              <a:rPr lang="ru-RU" smtClean="0"/>
              <a:pPr/>
              <a:t>11.02.2019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E9C44-1837-482B-911E-1B3DF22564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187918"/>
      </p:ext>
    </p:extLst>
  </p:cSld>
  <p:clrMapOvr>
    <a:masterClrMapping/>
  </p:clrMapOvr>
  <p:transition spd="slow" advClick="0" advTm="7000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A18C-4BAC-4CC0-A136-397D6AE35EF4}" type="datetimeFigureOut">
              <a:rPr lang="ru-RU" smtClean="0"/>
              <a:pPr/>
              <a:t>11.02.2019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E9C44-1837-482B-911E-1B3DF22564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014604"/>
      </p:ext>
    </p:extLst>
  </p:cSld>
  <p:clrMapOvr>
    <a:masterClrMapping/>
  </p:clrMapOvr>
  <p:transition spd="slow" advClick="0" advTm="7000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A18C-4BAC-4CC0-A136-397D6AE35EF4}" type="datetimeFigureOut">
              <a:rPr lang="ru-RU" smtClean="0"/>
              <a:pPr/>
              <a:t>11.02.2019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E9C44-1837-482B-911E-1B3DF22564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363125"/>
      </p:ext>
    </p:extLst>
  </p:cSld>
  <p:clrMapOvr>
    <a:masterClrMapping/>
  </p:clrMapOvr>
  <p:transition spd="slow" advClick="0" advTm="7000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A18C-4BAC-4CC0-A136-397D6AE35EF4}" type="datetimeFigureOut">
              <a:rPr lang="ru-RU" smtClean="0"/>
              <a:pPr/>
              <a:t>11.02.2019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E9C44-1837-482B-911E-1B3DF22564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357108"/>
      </p:ext>
    </p:extLst>
  </p:cSld>
  <p:clrMapOvr>
    <a:masterClrMapping/>
  </p:clrMapOvr>
  <p:transition spd="slow" advClick="0" advTm="7000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A18C-4BAC-4CC0-A136-397D6AE35EF4}" type="datetimeFigureOut">
              <a:rPr lang="ru-RU" smtClean="0"/>
              <a:pPr/>
              <a:t>11.02.2019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E9C44-1837-482B-911E-1B3DF22564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146614"/>
      </p:ext>
    </p:extLst>
  </p:cSld>
  <p:clrMapOvr>
    <a:masterClrMapping/>
  </p:clrMapOvr>
  <p:transition spd="slow" advClick="0" advTm="7000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A18C-4BAC-4CC0-A136-397D6AE35EF4}" type="datetimeFigureOut">
              <a:rPr lang="ru-RU" smtClean="0"/>
              <a:pPr/>
              <a:t>11.02.2019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CE9C44-1837-482B-911E-1B3DF22564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37709"/>
      </p:ext>
    </p:extLst>
  </p:cSld>
  <p:clrMapOvr>
    <a:masterClrMapping/>
  </p:clrMapOvr>
  <p:transition spd="slow" advClick="0" advTm="7000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EA18C-4BAC-4CC0-A136-397D6AE35EF4}" type="datetimeFigureOut">
              <a:rPr lang="ru-RU" smtClean="0"/>
              <a:pPr/>
              <a:t>11.02.2019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E9C44-1837-482B-911E-1B3DF225646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3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7000">
    <p:wheel spokes="8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55"/>
            <a:ext cx="9144000" cy="68527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792191">
            <a:off x="1708985" y="426361"/>
            <a:ext cx="65685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egoe Script" panose="030B0504020000000003" pitchFamily="66" charset="0"/>
              </a:rPr>
              <a:t>Технология </a:t>
            </a:r>
            <a:r>
              <a:rPr lang="ru-RU" sz="72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Segoe Script" panose="030B0504020000000003" pitchFamily="66" charset="0"/>
              </a:rPr>
              <a:t>успеха школы № 1</a:t>
            </a:r>
            <a:endParaRPr lang="ru-RU" sz="7200" b="1" dirty="0">
              <a:ln w="1016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751224"/>
      </p:ext>
    </p:extLst>
  </p:cSld>
  <p:clrMapOvr>
    <a:masterClrMapping/>
  </p:clrMapOvr>
  <p:transition spd="slow" advClick="0" advTm="6000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0338" y="412860"/>
            <a:ext cx="90736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400" b="1" dirty="0" smtClean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Успех–это высокое качество образования</a:t>
            </a:r>
            <a:endParaRPr lang="ru-RU" sz="4400" b="1" dirty="0">
              <a:ln>
                <a:solidFill>
                  <a:srgbClr val="FFFF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9523">
            <a:off x="2791400" y="1924764"/>
            <a:ext cx="6383072" cy="4253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4" r="40330" b="628"/>
          <a:stretch/>
        </p:blipFill>
        <p:spPr>
          <a:xfrm rot="21057686">
            <a:off x="359251" y="1512396"/>
            <a:ext cx="3232325" cy="5078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27978402"/>
      </p:ext>
    </p:extLst>
  </p:cSld>
  <p:clrMapOvr>
    <a:masterClrMapping/>
  </p:clrMapOvr>
  <p:transition spd="slow" advClick="0" advTm="6000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" r="5274" b="5421"/>
          <a:stretch/>
        </p:blipFill>
        <p:spPr>
          <a:xfrm>
            <a:off x="-17037" y="1284946"/>
            <a:ext cx="9178074" cy="51576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5169" y="100092"/>
            <a:ext cx="90736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400" b="1" dirty="0" smtClean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Успех–это высокое качество образования</a:t>
            </a:r>
            <a:endParaRPr lang="ru-RU" sz="4400" b="1" dirty="0">
              <a:ln>
                <a:solidFill>
                  <a:srgbClr val="FFFF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410704"/>
      </p:ext>
    </p:extLst>
  </p:cSld>
  <p:clrMapOvr>
    <a:masterClrMapping/>
  </p:clrMapOvr>
  <p:transition spd="slow" advClick="0" advTm="6000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987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827" y="109925"/>
            <a:ext cx="83672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Успех – это познание мира</a:t>
            </a:r>
            <a:endParaRPr lang="ru-RU" sz="5400" b="1" dirty="0">
              <a:ln>
                <a:solidFill>
                  <a:srgbClr val="FFFF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997">
            <a:off x="-302831" y="1521194"/>
            <a:ext cx="5236293" cy="3490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5" t="22640" r="13108"/>
          <a:stretch/>
        </p:blipFill>
        <p:spPr>
          <a:xfrm rot="747773">
            <a:off x="3834582" y="3136490"/>
            <a:ext cx="5218764" cy="3458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34319693"/>
      </p:ext>
    </p:extLst>
  </p:cSld>
  <p:clrMapOvr>
    <a:masterClrMapping/>
  </p:clrMapOvr>
  <p:transition spd="slow" advClick="0" advTm="6000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987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827" y="109925"/>
            <a:ext cx="83672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Успех – это познание мира</a:t>
            </a:r>
            <a:endParaRPr lang="ru-RU" sz="5400" b="1" dirty="0">
              <a:ln>
                <a:solidFill>
                  <a:srgbClr val="FFFF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987" y="887541"/>
            <a:ext cx="5658437" cy="4252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916" y="3231188"/>
            <a:ext cx="4945626" cy="3626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97023249"/>
      </p:ext>
    </p:extLst>
  </p:cSld>
  <p:clrMapOvr>
    <a:masterClrMapping/>
  </p:clrMapOvr>
  <p:transition spd="slow" advClick="0" advTm="6000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987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987" y="846038"/>
            <a:ext cx="4876800" cy="3655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68827" y="109925"/>
            <a:ext cx="83672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Успех – это познание мира</a:t>
            </a:r>
            <a:endParaRPr lang="ru-RU" sz="5400" b="1" dirty="0">
              <a:ln>
                <a:solidFill>
                  <a:srgbClr val="FFFF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0" r="164" b="12864"/>
          <a:stretch/>
        </p:blipFill>
        <p:spPr>
          <a:xfrm>
            <a:off x="3283974" y="2799127"/>
            <a:ext cx="5663379" cy="4058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25477420"/>
      </p:ext>
    </p:extLst>
  </p:cSld>
  <p:clrMapOvr>
    <a:masterClrMapping/>
  </p:clrMapOvr>
  <p:transition spd="slow" advClick="0" advTm="6000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987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7536" y="-54720"/>
            <a:ext cx="83672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Успех – это взаимодействие семьи и школы</a:t>
            </a:r>
            <a:endParaRPr lang="ru-RU" sz="5400" b="1" dirty="0">
              <a:ln>
                <a:solidFill>
                  <a:srgbClr val="FFFF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987" y="1644886"/>
            <a:ext cx="9144000" cy="51465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47660506"/>
      </p:ext>
    </p:extLst>
  </p:cSld>
  <p:clrMapOvr>
    <a:masterClrMapping/>
  </p:clrMapOvr>
  <p:transition spd="slow" advClick="0" advTm="6000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" y="0"/>
            <a:ext cx="91439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Успех – это сохранение и укрепление здоровья</a:t>
            </a:r>
            <a:endParaRPr lang="ru-RU" sz="5400" b="1" dirty="0">
              <a:ln>
                <a:solidFill>
                  <a:srgbClr val="FFFF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1" r="-1340" b="31845"/>
          <a:stretch/>
        </p:blipFill>
        <p:spPr>
          <a:xfrm>
            <a:off x="903324" y="1893334"/>
            <a:ext cx="7552418" cy="47367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7272487"/>
      </p:ext>
    </p:extLst>
  </p:cSld>
  <p:clrMapOvr>
    <a:masterClrMapping/>
  </p:clrMapOvr>
  <p:transition spd="slow" advClick="0" advTm="6000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" y="0"/>
            <a:ext cx="91439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Успех – это сохранение и укрепление здоровья</a:t>
            </a:r>
            <a:endParaRPr lang="ru-RU" sz="5400" b="1" dirty="0">
              <a:ln>
                <a:solidFill>
                  <a:srgbClr val="FFFF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5430">
            <a:off x="178042" y="2032820"/>
            <a:ext cx="5689600" cy="4267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5" r="12500"/>
          <a:stretch/>
        </p:blipFill>
        <p:spPr>
          <a:xfrm rot="669499">
            <a:off x="4529393" y="3042181"/>
            <a:ext cx="4542503" cy="3669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2074831"/>
      </p:ext>
    </p:extLst>
  </p:cSld>
  <p:clrMapOvr>
    <a:masterClrMapping/>
  </p:clrMapOvr>
  <p:transition spd="slow" advClick="0" advTm="6000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" y="0"/>
            <a:ext cx="91439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Успех – это конкурентоспособность </a:t>
            </a:r>
            <a:endParaRPr lang="ru-RU" sz="5400" b="1" dirty="0">
              <a:ln>
                <a:solidFill>
                  <a:srgbClr val="FFFF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5" name="AutoShape 2" descr="http://%D0%BD%D0%BE%D0%B2%D0%BE%D1%81%D1%82%D0%B8-%D0%BE%D1%80%D0%B5%D0%BD%D0%B1%D1%83%D1%80%D0%B6%D1%86%D0%B5%D0%B2.%D1%80%D1%84/wp-content/uploads/2016/7/632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://%D0%BD%D0%BE%D0%B2%D0%BE%D1%81%D1%82%D0%B8-%D0%BE%D1%80%D0%B5%D0%BD%D0%B1%D1%83%D1%80%D0%B6%D1%86%D0%B5%D0%B2.%D1%80%D1%84/wp-content/uploads/2016/7/632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0" descr="http://&amp;ncy;&amp;ocy;&amp;vcy;&amp;ocy;&amp;scy;&amp;tcy;&amp;icy;-&amp;ocy;&amp;rcy;&amp;iecy;&amp;ncy;&amp;bcy;&amp;ucy;&amp;rcy;&amp;zhcy;&amp;tscy;&amp;iecy;&amp;vcy;.&amp;rcy;&amp;fcy;/wp-content/uploads/2016/7/6320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823">
            <a:off x="2686143" y="3305448"/>
            <a:ext cx="6605948" cy="3455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8" name="Picture 14" descr="http://progorodsamara.ru/userfiles/picoriginal/img-20140611132001-6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54326"/>
            <a:ext cx="4828611" cy="3102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88625212"/>
      </p:ext>
    </p:extLst>
  </p:cSld>
  <p:clrMapOvr>
    <a:masterClrMapping/>
  </p:clrMapOvr>
  <p:transition spd="slow" advClick="0" advTm="6000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29"/>
          <a:stretch/>
        </p:blipFill>
        <p:spPr>
          <a:xfrm rot="390754">
            <a:off x="-12489" y="1761685"/>
            <a:ext cx="5208770" cy="38904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529" y="1023402"/>
            <a:ext cx="4721108" cy="3447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67148" y="157758"/>
            <a:ext cx="847540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>
                  <a:solidFill>
                    <a:srgbClr val="FFFF00"/>
                  </a:solidFill>
                </a:ln>
                <a:latin typeface="Monotype Corsiva" panose="03010101010201010101" pitchFamily="66" charset="0"/>
              </a:rPr>
              <a:t>Успех </a:t>
            </a:r>
            <a:r>
              <a:rPr lang="ru-RU" sz="4400" b="1" dirty="0">
                <a:ln>
                  <a:solidFill>
                    <a:srgbClr val="FFFF00"/>
                  </a:solidFill>
                </a:ln>
                <a:latin typeface="Monotype Corsiva" panose="03010101010201010101" pitchFamily="66" charset="0"/>
              </a:rPr>
              <a:t>– это </a:t>
            </a:r>
            <a:r>
              <a:rPr lang="ru-RU" sz="4400" b="1" dirty="0" smtClean="0">
                <a:ln>
                  <a:solidFill>
                    <a:srgbClr val="FFFF00"/>
                  </a:solidFill>
                </a:ln>
                <a:latin typeface="Monotype Corsiva" panose="03010101010201010101" pitchFamily="66" charset="0"/>
              </a:rPr>
              <a:t>творчество </a:t>
            </a:r>
            <a:r>
              <a:rPr lang="ru-RU" sz="4400" b="1" dirty="0" smtClean="0">
                <a:ln>
                  <a:solidFill>
                    <a:srgbClr val="FFFF00"/>
                  </a:solidFill>
                </a:ln>
                <a:latin typeface="Monotype Corsiva" panose="03010101010201010101" pitchFamily="66" charset="0"/>
              </a:rPr>
              <a:t>педагогов</a:t>
            </a:r>
            <a:endParaRPr lang="ru-RU" sz="4400" b="1" dirty="0">
              <a:ln>
                <a:solidFill>
                  <a:srgbClr val="FFFF00"/>
                </a:solidFill>
              </a:ln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212244"/>
      </p:ext>
    </p:extLst>
  </p:cSld>
  <p:clrMapOvr>
    <a:masterClrMapping/>
  </p:clrMapOvr>
  <p:transition spd="slow" advClick="0" advTm="6000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4129" y="934314"/>
            <a:ext cx="8455742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onotype Corsiva" panose="03010101010201010101" pitchFamily="66" charset="0"/>
              </a:rPr>
              <a:t>Успех – не ключ к </a:t>
            </a:r>
            <a:r>
              <a:rPr lang="ru-RU" sz="6000" b="1" dirty="0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onotype Corsiva" panose="03010101010201010101" pitchFamily="66" charset="0"/>
              </a:rPr>
              <a:t>счастью. Счастье – </a:t>
            </a:r>
            <a:r>
              <a:rPr lang="ru-RU" sz="60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onotype Corsiva" panose="03010101010201010101" pitchFamily="66" charset="0"/>
              </a:rPr>
              <a:t>это </a:t>
            </a:r>
            <a:r>
              <a:rPr lang="ru-RU" sz="6000" b="1" dirty="0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onotype Corsiva" panose="03010101010201010101" pitchFamily="66" charset="0"/>
              </a:rPr>
              <a:t>ключ </a:t>
            </a:r>
            <a:r>
              <a:rPr lang="ru-RU" sz="60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onotype Corsiva" panose="03010101010201010101" pitchFamily="66" charset="0"/>
              </a:rPr>
              <a:t>к успеху. Если вы </a:t>
            </a:r>
            <a:r>
              <a:rPr lang="ru-RU" sz="6000" b="1" dirty="0" smtClean="0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onotype Corsiva" panose="03010101010201010101" pitchFamily="66" charset="0"/>
              </a:rPr>
              <a:t>любите </a:t>
            </a:r>
            <a:r>
              <a:rPr lang="ru-RU" sz="6000" b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Monotype Corsiva" panose="03010101010201010101" pitchFamily="66" charset="0"/>
              </a:rPr>
              <a:t>то, что вы делаете, вы будете иметь успех!</a:t>
            </a:r>
          </a:p>
          <a:p>
            <a:pPr algn="ctr"/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947423"/>
      </p:ext>
    </p:extLst>
  </p:cSld>
  <p:clrMapOvr>
    <a:masterClrMapping/>
  </p:clrMapOvr>
  <p:transition spd="slow" advClick="0" advTm="6000"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8275">
            <a:off x="164505" y="936536"/>
            <a:ext cx="5015465" cy="34781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45806" y="157758"/>
            <a:ext cx="88981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>
                  <a:solidFill>
                    <a:srgbClr val="FFFF00"/>
                  </a:solidFill>
                </a:ln>
                <a:latin typeface="Monotype Corsiva" panose="03010101010201010101" pitchFamily="66" charset="0"/>
              </a:rPr>
              <a:t>Успех </a:t>
            </a:r>
            <a:r>
              <a:rPr lang="ru-RU" sz="4800" b="1" dirty="0">
                <a:ln>
                  <a:solidFill>
                    <a:srgbClr val="FFFF00"/>
                  </a:solidFill>
                </a:ln>
                <a:latin typeface="Monotype Corsiva" panose="03010101010201010101" pitchFamily="66" charset="0"/>
              </a:rPr>
              <a:t>– это </a:t>
            </a:r>
            <a:r>
              <a:rPr lang="ru-RU" sz="4800" b="1" dirty="0" smtClean="0">
                <a:ln>
                  <a:solidFill>
                    <a:srgbClr val="FFFF00"/>
                  </a:solidFill>
                </a:ln>
                <a:latin typeface="Monotype Corsiva" panose="03010101010201010101" pitchFamily="66" charset="0"/>
              </a:rPr>
              <a:t>творчество </a:t>
            </a:r>
            <a:r>
              <a:rPr lang="ru-RU" sz="4800" b="1" dirty="0" smtClean="0">
                <a:ln>
                  <a:solidFill>
                    <a:srgbClr val="FFFF00"/>
                  </a:solidFill>
                </a:ln>
                <a:latin typeface="Monotype Corsiva" panose="03010101010201010101" pitchFamily="66" charset="0"/>
              </a:rPr>
              <a:t>педагогов</a:t>
            </a:r>
            <a:endParaRPr lang="ru-RU" sz="4800" b="1" dirty="0">
              <a:ln>
                <a:solidFill>
                  <a:srgbClr val="FFFF00"/>
                </a:solidFill>
              </a:ln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343" y="3034363"/>
            <a:ext cx="6913657" cy="3823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610499"/>
      </p:ext>
    </p:extLst>
  </p:cSld>
  <p:clrMapOvr>
    <a:masterClrMapping/>
  </p:clrMapOvr>
  <p:transition spd="slow" advClick="0" advTm="6000"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9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7149" y="157316"/>
            <a:ext cx="9143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Успех – это работа команды</a:t>
            </a:r>
            <a:endParaRPr lang="ru-RU" sz="5400" b="1" dirty="0">
              <a:ln>
                <a:solidFill>
                  <a:srgbClr val="FFFF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1" t="7635" r="8031"/>
          <a:stretch/>
        </p:blipFill>
        <p:spPr>
          <a:xfrm>
            <a:off x="88490" y="1080646"/>
            <a:ext cx="5299588" cy="4173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511" y="3305443"/>
            <a:ext cx="6312238" cy="3552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6246293"/>
      </p:ext>
    </p:extLst>
  </p:cSld>
  <p:clrMapOvr>
    <a:masterClrMapping/>
  </p:clrMapOvr>
  <p:transition spd="slow" advClick="0" advTm="6000"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987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827" y="109925"/>
            <a:ext cx="83672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Успех – это работа команды</a:t>
            </a:r>
            <a:endParaRPr lang="ru-RU" sz="5400" b="1" dirty="0">
              <a:ln>
                <a:solidFill>
                  <a:srgbClr val="FFFF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2" y="1220839"/>
            <a:ext cx="8455742" cy="5637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05268173"/>
      </p:ext>
    </p:extLst>
  </p:cSld>
  <p:clrMapOvr>
    <a:masterClrMapping/>
  </p:clrMapOvr>
  <p:transition spd="slow" advClick="0" advTm="6000"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53724" y="825599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b="1" dirty="0">
              <a:ln>
                <a:solidFill>
                  <a:srgbClr val="FFFF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1938" y="397316"/>
            <a:ext cx="8393643" cy="624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8000" b="1" dirty="0" smtClean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Рука  к руке дружнее,</a:t>
            </a:r>
          </a:p>
          <a:p>
            <a:pPr algn="ctr"/>
            <a:r>
              <a:rPr lang="ru-RU" sz="8000" b="1" dirty="0" smtClean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как один, </a:t>
            </a:r>
          </a:p>
          <a:p>
            <a:pPr algn="ctr"/>
            <a:r>
              <a:rPr lang="ru-RU" sz="8000" b="1" dirty="0" smtClean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навсегда, </a:t>
            </a:r>
          </a:p>
          <a:p>
            <a:pPr algn="ctr"/>
            <a:r>
              <a:rPr lang="ru-RU" sz="8000" b="1" dirty="0" smtClean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до конца, </a:t>
            </a:r>
          </a:p>
          <a:p>
            <a:pPr algn="ctr"/>
            <a:r>
              <a:rPr lang="ru-RU" sz="8000" b="1" dirty="0" smtClean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до победы!!! </a:t>
            </a:r>
            <a:endParaRPr lang="ru-RU" sz="8000" b="1" dirty="0">
              <a:ln>
                <a:solidFill>
                  <a:srgbClr val="FFFF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836232"/>
      </p:ext>
    </p:extLst>
  </p:cSld>
  <p:clrMapOvr>
    <a:masterClrMapping/>
  </p:clrMapOvr>
  <p:transition spd="slow" advClick="0" advTm="59000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https://pp.vk.me/c627228/v627228260/16755/Dfx1qQk6tD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111">
            <a:off x="5200142" y="1085787"/>
            <a:ext cx="3544683" cy="4906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221226" y="121298"/>
            <a:ext cx="8701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>
                  <a:solidFill>
                    <a:srgbClr val="FFFF00"/>
                  </a:solidFill>
                </a:ln>
                <a:latin typeface="Monotype Corsiva" panose="03010101010201010101" pitchFamily="66" charset="0"/>
              </a:rPr>
              <a:t>Успех </a:t>
            </a:r>
            <a:r>
              <a:rPr lang="ru-RU" sz="4000" b="1" dirty="0" smtClean="0">
                <a:ln>
                  <a:solidFill>
                    <a:srgbClr val="FFFF00"/>
                  </a:solidFill>
                </a:ln>
                <a:latin typeface="Monotype Corsiva" panose="03010101010201010101" pitchFamily="66" charset="0"/>
              </a:rPr>
              <a:t>– это профессионализм </a:t>
            </a:r>
            <a:r>
              <a:rPr lang="ru-RU" sz="4000" b="1" dirty="0" smtClean="0">
                <a:ln>
                  <a:solidFill>
                    <a:srgbClr val="FFFF00"/>
                  </a:solidFill>
                </a:ln>
                <a:latin typeface="Monotype Corsiva" panose="03010101010201010101" pitchFamily="66" charset="0"/>
              </a:rPr>
              <a:t>педагогов</a:t>
            </a:r>
            <a:endParaRPr lang="ru-RU" sz="4000" b="1" dirty="0">
              <a:ln>
                <a:solidFill>
                  <a:srgbClr val="FFFF00"/>
                </a:solidFill>
              </a:ln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7" r="3311"/>
          <a:stretch/>
        </p:blipFill>
        <p:spPr>
          <a:xfrm rot="10366230">
            <a:off x="58176" y="1153906"/>
            <a:ext cx="3691309" cy="49797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8" t="21393" r="388" b="870"/>
          <a:stretch/>
        </p:blipFill>
        <p:spPr>
          <a:xfrm>
            <a:off x="3040021" y="2884157"/>
            <a:ext cx="2906642" cy="3854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61117287"/>
      </p:ext>
    </p:extLst>
  </p:cSld>
  <p:clrMapOvr>
    <a:masterClrMapping/>
  </p:clrMapOvr>
  <p:transition spd="slow" advClick="0" advTm="6000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7148" y="35904"/>
            <a:ext cx="851473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400" b="1" dirty="0" smtClean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Успех </a:t>
            </a:r>
            <a:r>
              <a:rPr lang="ru-RU" sz="4400" b="1" dirty="0" smtClean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– участие в исследовательской </a:t>
            </a:r>
            <a:r>
              <a:rPr lang="ru-RU" sz="4400" b="1" dirty="0" smtClean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работе</a:t>
            </a:r>
            <a:endParaRPr lang="ru-RU" sz="4400" b="1" dirty="0">
              <a:ln>
                <a:solidFill>
                  <a:srgbClr val="FFFF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2050" name="Picture 2" descr="https://pp.vk.me/c629424/v629424853/46576/gf3jHZczUxg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4" r="13929" b="-1225"/>
          <a:stretch/>
        </p:blipFill>
        <p:spPr bwMode="auto">
          <a:xfrm rot="395530">
            <a:off x="3135670" y="1136388"/>
            <a:ext cx="3080135" cy="472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3" r="4071"/>
          <a:stretch/>
        </p:blipFill>
        <p:spPr>
          <a:xfrm rot="10338865">
            <a:off x="154804" y="1891473"/>
            <a:ext cx="3357788" cy="46615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275" y="1950387"/>
            <a:ext cx="3263702" cy="464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0712"/>
      </p:ext>
    </p:extLst>
  </p:cSld>
  <p:clrMapOvr>
    <a:masterClrMapping/>
  </p:clrMapOvr>
  <p:transition spd="slow" advClick="0" advTm="6000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0945" y="402812"/>
            <a:ext cx="86421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4400" b="1" dirty="0" smtClean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Успех – бережное отношение к истории</a:t>
            </a:r>
            <a:endParaRPr lang="ru-RU" sz="4400" b="1" dirty="0">
              <a:ln>
                <a:solidFill>
                  <a:srgbClr val="FFFF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5072">
            <a:off x="141709" y="1366578"/>
            <a:ext cx="4399713" cy="3299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3969">
            <a:off x="3781538" y="2038808"/>
            <a:ext cx="5341236" cy="4005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16653896"/>
      </p:ext>
    </p:extLst>
  </p:cSld>
  <p:clrMapOvr>
    <a:masterClrMapping/>
  </p:clrMapOvr>
  <p:transition spd="slow" advClick="0" advTm="6000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0283">
            <a:off x="4034499" y="1766737"/>
            <a:ext cx="5492955" cy="4119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155" y="2113936"/>
            <a:ext cx="5456903" cy="3655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50945" y="402812"/>
            <a:ext cx="86421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4400" b="1" dirty="0" smtClean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Успех – бережное отношение к истории</a:t>
            </a:r>
            <a:endParaRPr lang="ru-RU" sz="4400" b="1" dirty="0">
              <a:ln>
                <a:solidFill>
                  <a:srgbClr val="FFFF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19713"/>
      </p:ext>
    </p:extLst>
  </p:cSld>
  <p:clrMapOvr>
    <a:masterClrMapping/>
  </p:clrMapOvr>
  <p:transition spd="slow" advClick="0" advTm="6000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6" r="13884" b="18415"/>
          <a:stretch/>
        </p:blipFill>
        <p:spPr>
          <a:xfrm>
            <a:off x="-1" y="235974"/>
            <a:ext cx="7334865" cy="4296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557" y="3008974"/>
            <a:ext cx="5774443" cy="3849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50945" y="0"/>
            <a:ext cx="86421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4400" b="1" dirty="0" smtClean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Успех – бережное отношение к истории</a:t>
            </a:r>
            <a:endParaRPr lang="ru-RU" sz="4400" b="1" dirty="0">
              <a:ln>
                <a:solidFill>
                  <a:srgbClr val="FFFF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110450"/>
      </p:ext>
    </p:extLst>
  </p:cSld>
  <p:clrMapOvr>
    <a:masterClrMapping/>
  </p:clrMapOvr>
  <p:transition spd="slow" advClick="0" advTm="6000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47506" y="402812"/>
            <a:ext cx="80489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5400" b="1" dirty="0" smtClean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Успех – это ежедневный труд</a:t>
            </a:r>
            <a:endParaRPr lang="ru-RU" sz="5400" b="1" dirty="0">
              <a:ln>
                <a:solidFill>
                  <a:srgbClr val="FFFF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06" y="1326142"/>
            <a:ext cx="8297787" cy="5531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93600752"/>
      </p:ext>
    </p:extLst>
  </p:cSld>
  <p:clrMapOvr>
    <a:masterClrMapping/>
  </p:clrMapOvr>
  <p:transition spd="slow" advClick="0" advTm="6000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06" y="1417697"/>
            <a:ext cx="8052619" cy="5368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547506" y="402812"/>
            <a:ext cx="80489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5400" b="1" dirty="0" smtClean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Успех – это ежедневный труд</a:t>
            </a:r>
            <a:endParaRPr lang="ru-RU" sz="5400" b="1" dirty="0">
              <a:ln>
                <a:solidFill>
                  <a:srgbClr val="FFFF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238551"/>
      </p:ext>
    </p:extLst>
  </p:cSld>
  <p:clrMapOvr>
    <a:masterClrMapping/>
  </p:clrMapOvr>
  <p:transition spd="slow" advClick="0" advTm="6000"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567</TotalTime>
  <Words>157</Words>
  <Application>Microsoft Office PowerPoint</Application>
  <PresentationFormat>Экран (4:3)</PresentationFormat>
  <Paragraphs>27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Monotype Corsiva</vt:lpstr>
      <vt:lpstr>Segoe Script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organizator</dc:creator>
  <cp:lastModifiedBy>direct</cp:lastModifiedBy>
  <cp:revision>20</cp:revision>
  <dcterms:created xsi:type="dcterms:W3CDTF">2016-10-18T11:39:37Z</dcterms:created>
  <dcterms:modified xsi:type="dcterms:W3CDTF">2019-02-11T11:51:13Z</dcterms:modified>
</cp:coreProperties>
</file>