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80" r:id="rId3"/>
    <p:sldId id="256" r:id="rId4"/>
    <p:sldId id="261" r:id="rId5"/>
    <p:sldId id="264" r:id="rId6"/>
    <p:sldId id="278" r:id="rId7"/>
    <p:sldId id="263" r:id="rId8"/>
    <p:sldId id="265" r:id="rId9"/>
    <p:sldId id="262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8" autoAdjust="0"/>
    <p:restoredTop sz="94660"/>
  </p:normalViewPr>
  <p:slideViewPr>
    <p:cSldViewPr>
      <p:cViewPr varScale="1">
        <p:scale>
          <a:sx n="110" d="100"/>
          <a:sy n="110" d="100"/>
        </p:scale>
        <p:origin x="172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4CC4-E41C-4B52-A11E-AE2ABB49340E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67FA4-1316-4908-9236-B80B359755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4CC4-E41C-4B52-A11E-AE2ABB49340E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67FA4-1316-4908-9236-B80B359755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4CC4-E41C-4B52-A11E-AE2ABB49340E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67FA4-1316-4908-9236-B80B359755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4CC4-E41C-4B52-A11E-AE2ABB49340E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67FA4-1316-4908-9236-B80B359755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4CC4-E41C-4B52-A11E-AE2ABB49340E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67FA4-1316-4908-9236-B80B359755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4CC4-E41C-4B52-A11E-AE2ABB49340E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67FA4-1316-4908-9236-B80B359755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4CC4-E41C-4B52-A11E-AE2ABB49340E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67FA4-1316-4908-9236-B80B359755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4CC4-E41C-4B52-A11E-AE2ABB49340E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67FA4-1316-4908-9236-B80B359755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4CC4-E41C-4B52-A11E-AE2ABB49340E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67FA4-1316-4908-9236-B80B359755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4CC4-E41C-4B52-A11E-AE2ABB49340E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67FA4-1316-4908-9236-B80B359755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4CC4-E41C-4B52-A11E-AE2ABB49340E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67FA4-1316-4908-9236-B80B359755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54CC4-E41C-4B52-A11E-AE2ABB49340E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67FA4-1316-4908-9236-B80B359755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circl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E:\&#1074;&#1077;&#1090;&#1077;&#1088;&#1072;&#1085;&#1099;\Pesnya_ob_uchitelyah_-_Vse_kraski_sentyabrya_(iPlayer.fm).mp3" TargetMode="External"/><Relationship Id="rId1" Type="http://schemas.microsoft.com/office/2007/relationships/media" Target="file:///E:\&#1074;&#1077;&#1090;&#1077;&#1088;&#1072;&#1085;&#1099;\Pesnya_ob_uchitelyah_-_Vse_kraski_sentyabrya_(iPlayer.fm).mp3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9"/>
            <a:ext cx="7772400" cy="3600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481608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79512" y="188640"/>
            <a:ext cx="8784976" cy="6480720"/>
          </a:xfrm>
          <a:prstGeom prst="frame">
            <a:avLst>
              <a:gd name="adj1" fmla="val 88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85728"/>
            <a:ext cx="8640960" cy="633670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00034" y="285728"/>
            <a:ext cx="8208912" cy="59046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pic>
        <p:nvPicPr>
          <p:cNvPr id="7" name="Picture 2" descr="http://dcpg.ru/images/pics/entries/86101.gif"/>
          <p:cNvPicPr>
            <a:picLocks noChangeAspect="1" noChangeArrowheads="1"/>
          </p:cNvPicPr>
          <p:nvPr/>
        </p:nvPicPr>
        <p:blipFill>
          <a:blip r:embed="rId4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79512" y="4241205"/>
            <a:ext cx="2518048" cy="2616795"/>
          </a:xfrm>
          <a:prstGeom prst="rect">
            <a:avLst/>
          </a:prstGeom>
          <a:noFill/>
        </p:spPr>
      </p:pic>
      <p:pic>
        <p:nvPicPr>
          <p:cNvPr id="9" name="Picture 2" descr="http://f15.ifotki.info/org/b147239d2affd9f1386050d4986fe99f5cc079158712988.gif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6588224" y="836712"/>
            <a:ext cx="1760196" cy="79208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071538" y="2071678"/>
            <a:ext cx="728667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Ветераны педагогического труда</a:t>
            </a:r>
          </a:p>
          <a:p>
            <a:pPr algn="ctr">
              <a:lnSpc>
                <a:spcPct val="150000"/>
              </a:lnSpc>
            </a:pPr>
            <a:r>
              <a:rPr lang="ru-RU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Ивдельской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школы №1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1" name="Pesnya_ob_uchitelyah_-_Vse_kraski_sentyabrya_(iPlayer.f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28794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7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9"/>
            <a:ext cx="7772400" cy="3600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481608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79512" y="188640"/>
            <a:ext cx="8784976" cy="6480720"/>
          </a:xfrm>
          <a:prstGeom prst="frame">
            <a:avLst>
              <a:gd name="adj1" fmla="val 88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0648"/>
            <a:ext cx="8640960" cy="633670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67544" y="404664"/>
            <a:ext cx="8208912" cy="59046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pic>
        <p:nvPicPr>
          <p:cNvPr id="7" name="Picture 2" descr="http://dcpg.ru/images/pics/entries/86101.gif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79512" y="4241205"/>
            <a:ext cx="2518048" cy="2616795"/>
          </a:xfrm>
          <a:prstGeom prst="rect">
            <a:avLst/>
          </a:prstGeom>
          <a:noFill/>
        </p:spPr>
      </p:pic>
      <p:pic>
        <p:nvPicPr>
          <p:cNvPr id="9" name="Picture 2" descr="http://f15.ifotki.info/org/b147239d2affd9f1386050d4986fe99f5cc079158712988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6588224" y="836712"/>
            <a:ext cx="1760196" cy="79208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142976" y="1428736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Войтова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Людмила Михайловна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6248" y="4714884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Рудакова Валентина Ивановна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2" name="Рисунок 11" descr="войтов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232" y="1857364"/>
            <a:ext cx="2103492" cy="2786082"/>
          </a:xfrm>
          <a:prstGeom prst="rect">
            <a:avLst/>
          </a:prstGeom>
        </p:spPr>
      </p:pic>
      <p:pic>
        <p:nvPicPr>
          <p:cNvPr id="13" name="Рисунок 12" descr="Рудакова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9190" y="1857364"/>
            <a:ext cx="2271594" cy="2857520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9"/>
            <a:ext cx="7772400" cy="3600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481608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79512" y="188640"/>
            <a:ext cx="8784976" cy="6480720"/>
          </a:xfrm>
          <a:prstGeom prst="frame">
            <a:avLst>
              <a:gd name="adj1" fmla="val 88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0648"/>
            <a:ext cx="8640960" cy="633670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00034" y="500042"/>
            <a:ext cx="8208912" cy="59046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pic>
        <p:nvPicPr>
          <p:cNvPr id="7" name="Picture 2" descr="http://dcpg.ru/images/pics/entries/86101.gif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79512" y="4241205"/>
            <a:ext cx="2518048" cy="2616795"/>
          </a:xfrm>
          <a:prstGeom prst="rect">
            <a:avLst/>
          </a:prstGeom>
          <a:noFill/>
        </p:spPr>
      </p:pic>
      <p:pic>
        <p:nvPicPr>
          <p:cNvPr id="9" name="Picture 2" descr="http://f15.ifotki.info/org/b147239d2affd9f1386050d4986fe99f5cc079158712988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6588224" y="836712"/>
            <a:ext cx="1760196" cy="79208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357290" y="1428736"/>
            <a:ext cx="3929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Фельдзингер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Любовь Васильевна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29190" y="4929198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Бондарь Нина Ивановна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2" name="Рисунок 11" descr="Бондарь Н.И.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1857364"/>
            <a:ext cx="2232420" cy="2976559"/>
          </a:xfrm>
          <a:prstGeom prst="rect">
            <a:avLst/>
          </a:prstGeom>
        </p:spPr>
      </p:pic>
      <p:pic>
        <p:nvPicPr>
          <p:cNvPr id="14" name="Рисунок 13" descr="фельдз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3097" y="1857364"/>
            <a:ext cx="2144589" cy="2857520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9"/>
            <a:ext cx="7772400" cy="3600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481608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79512" y="188640"/>
            <a:ext cx="8784976" cy="6480720"/>
          </a:xfrm>
          <a:prstGeom prst="frame">
            <a:avLst>
              <a:gd name="adj1" fmla="val 88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0648"/>
            <a:ext cx="8640960" cy="633670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67544" y="404664"/>
            <a:ext cx="8208912" cy="59046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pic>
        <p:nvPicPr>
          <p:cNvPr id="7" name="Picture 2" descr="http://dcpg.ru/images/pics/entries/86101.gif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79512" y="4241205"/>
            <a:ext cx="2518048" cy="2616795"/>
          </a:xfrm>
          <a:prstGeom prst="rect">
            <a:avLst/>
          </a:prstGeom>
          <a:noFill/>
        </p:spPr>
      </p:pic>
      <p:pic>
        <p:nvPicPr>
          <p:cNvPr id="9" name="Picture 2" descr="http://f15.ifotki.info/org/b147239d2affd9f1386050d4986fe99f5cc079158712988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6588224" y="836712"/>
            <a:ext cx="1760196" cy="792088"/>
          </a:xfrm>
          <a:prstGeom prst="rect">
            <a:avLst/>
          </a:prstGeom>
          <a:noFill/>
        </p:spPr>
      </p:pic>
      <p:pic>
        <p:nvPicPr>
          <p:cNvPr id="10" name="Рисунок 9" descr="Щербаки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36" y="1714488"/>
            <a:ext cx="4346744" cy="29289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00166" y="1285860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Щербак Александр Федорович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57686" y="4714884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Щербак  Ирина Витальевна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6000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9"/>
            <a:ext cx="7772400" cy="3600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481608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79512" y="188640"/>
            <a:ext cx="8784976" cy="6480720"/>
          </a:xfrm>
          <a:prstGeom prst="frame">
            <a:avLst>
              <a:gd name="adj1" fmla="val 88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0648"/>
            <a:ext cx="8640960" cy="633670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00034" y="428604"/>
            <a:ext cx="8208912" cy="59046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pic>
        <p:nvPicPr>
          <p:cNvPr id="7" name="Picture 2" descr="http://dcpg.ru/images/pics/entries/86101.gif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79512" y="4241205"/>
            <a:ext cx="2518048" cy="2616795"/>
          </a:xfrm>
          <a:prstGeom prst="rect">
            <a:avLst/>
          </a:prstGeom>
          <a:noFill/>
        </p:spPr>
      </p:pic>
      <p:pic>
        <p:nvPicPr>
          <p:cNvPr id="9" name="Picture 2" descr="http://f15.ifotki.info/org/b147239d2affd9f1386050d4986fe99f5cc079158712988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6588224" y="836712"/>
            <a:ext cx="1760196" cy="792088"/>
          </a:xfrm>
          <a:prstGeom prst="rect">
            <a:avLst/>
          </a:prstGeom>
          <a:noFill/>
        </p:spPr>
      </p:pic>
      <p:pic>
        <p:nvPicPr>
          <p:cNvPr id="11" name="Рисунок 10" descr="Щербакова В.В.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14546" y="1714488"/>
            <a:ext cx="2262968" cy="294989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57290" y="1285860"/>
            <a:ext cx="4857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Щербакова Валентина Васильевна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29124" y="4714884"/>
            <a:ext cx="3786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Плодущева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Ольга Ивановна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4" name="Рисунок 13" descr="Плодущева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628" y="1714488"/>
            <a:ext cx="2286016" cy="2928958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9"/>
            <a:ext cx="7772400" cy="3600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481608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79512" y="188640"/>
            <a:ext cx="8784976" cy="6480720"/>
          </a:xfrm>
          <a:prstGeom prst="frame">
            <a:avLst>
              <a:gd name="adj1" fmla="val 88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0648"/>
            <a:ext cx="8640960" cy="633670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67544" y="404664"/>
            <a:ext cx="8208912" cy="59046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pic>
        <p:nvPicPr>
          <p:cNvPr id="7" name="Picture 2" descr="http://dcpg.ru/images/pics/entries/86101.gif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79512" y="4241205"/>
            <a:ext cx="2518048" cy="2616795"/>
          </a:xfrm>
          <a:prstGeom prst="rect">
            <a:avLst/>
          </a:prstGeom>
          <a:noFill/>
        </p:spPr>
      </p:pic>
      <p:pic>
        <p:nvPicPr>
          <p:cNvPr id="9" name="Picture 2" descr="http://f15.ifotki.info/org/b147239d2affd9f1386050d4986fe99f5cc079158712988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6588224" y="836712"/>
            <a:ext cx="1760196" cy="79208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285852" y="1428736"/>
            <a:ext cx="4786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Баскакова Маргарита Николаевна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57654" y="4786322"/>
            <a:ext cx="4786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Зальцман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Наталья Ивановна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2" name="Рисунок 11" descr="зальцман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629" y="2000240"/>
            <a:ext cx="2143140" cy="2774958"/>
          </a:xfrm>
          <a:prstGeom prst="rect">
            <a:avLst/>
          </a:prstGeom>
        </p:spPr>
      </p:pic>
      <p:pic>
        <p:nvPicPr>
          <p:cNvPr id="13" name="Рисунок 12" descr="баскакова маргарита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108" y="2000240"/>
            <a:ext cx="2143140" cy="2832848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9"/>
            <a:ext cx="7772400" cy="3600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481608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79512" y="188640"/>
            <a:ext cx="8784976" cy="6480720"/>
          </a:xfrm>
          <a:prstGeom prst="frame">
            <a:avLst>
              <a:gd name="adj1" fmla="val 88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0648"/>
            <a:ext cx="8640960" cy="633670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67544" y="404664"/>
            <a:ext cx="8208912" cy="59046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pic>
        <p:nvPicPr>
          <p:cNvPr id="7" name="Picture 2" descr="http://dcpg.ru/images/pics/entries/86101.gif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79512" y="4241205"/>
            <a:ext cx="2518048" cy="2616795"/>
          </a:xfrm>
          <a:prstGeom prst="rect">
            <a:avLst/>
          </a:prstGeom>
          <a:noFill/>
        </p:spPr>
      </p:pic>
      <p:pic>
        <p:nvPicPr>
          <p:cNvPr id="9" name="Picture 2" descr="http://f15.ifotki.info/org/b147239d2affd9f1386050d4986fe99f5cc079158712988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6588224" y="836712"/>
            <a:ext cx="1760196" cy="79208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357290" y="1285860"/>
            <a:ext cx="4786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Опарина Наталья Константиновна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00496" y="4714884"/>
            <a:ext cx="4786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Андреева Маргарита Геннадьевна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2" name="Рисунок 11" descr="опарин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108" y="1714488"/>
            <a:ext cx="2357454" cy="2987463"/>
          </a:xfrm>
          <a:prstGeom prst="rect">
            <a:avLst/>
          </a:prstGeom>
        </p:spPr>
      </p:pic>
      <p:pic>
        <p:nvPicPr>
          <p:cNvPr id="13" name="Рисунок 12" descr="АНДРЕЕВА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504" y="1714488"/>
            <a:ext cx="2108834" cy="2928958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9"/>
            <a:ext cx="7772400" cy="3600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481608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79512" y="188640"/>
            <a:ext cx="8784976" cy="6480720"/>
          </a:xfrm>
          <a:prstGeom prst="frame">
            <a:avLst>
              <a:gd name="adj1" fmla="val 88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0648"/>
            <a:ext cx="8640960" cy="633670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00034" y="357166"/>
            <a:ext cx="8208912" cy="59046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pic>
        <p:nvPicPr>
          <p:cNvPr id="7" name="Picture 2" descr="http://dcpg.ru/images/pics/entries/86101.gif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79512" y="4241205"/>
            <a:ext cx="2518048" cy="2616795"/>
          </a:xfrm>
          <a:prstGeom prst="rect">
            <a:avLst/>
          </a:prstGeom>
          <a:noFill/>
        </p:spPr>
      </p:pic>
      <p:pic>
        <p:nvPicPr>
          <p:cNvPr id="9" name="Picture 2" descr="http://f15.ifotki.info/org/b147239d2affd9f1386050d4986fe99f5cc079158712988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6588224" y="836712"/>
            <a:ext cx="1760196" cy="79208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786050" y="1214422"/>
            <a:ext cx="4786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Исай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Надежда Никитична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1" name="Рисунок 10" descr="DSC_025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40" y="1714488"/>
            <a:ext cx="2857520" cy="3641537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9"/>
            <a:ext cx="7772400" cy="3600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481608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79512" y="188640"/>
            <a:ext cx="8784976" cy="6480720"/>
          </a:xfrm>
          <a:prstGeom prst="frame">
            <a:avLst>
              <a:gd name="adj1" fmla="val 88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0648"/>
            <a:ext cx="8640960" cy="633670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67544" y="404664"/>
            <a:ext cx="8208912" cy="59046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pic>
        <p:nvPicPr>
          <p:cNvPr id="7" name="Picture 2" descr="http://dcpg.ru/images/pics/entries/86101.gif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79512" y="4241205"/>
            <a:ext cx="2518048" cy="2616795"/>
          </a:xfrm>
          <a:prstGeom prst="rect">
            <a:avLst/>
          </a:prstGeom>
          <a:noFill/>
        </p:spPr>
      </p:pic>
      <p:pic>
        <p:nvPicPr>
          <p:cNvPr id="9" name="Picture 2" descr="http://f15.ifotki.info/org/b147239d2affd9f1386050d4986fe99f5cc079158712988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6588224" y="836712"/>
            <a:ext cx="1760196" cy="79208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214414" y="1357298"/>
            <a:ext cx="65722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Лучше, чем профессия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учитель,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Ты не найдешь, хоть обойди весь свет.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Он детских душ наставник и целитель,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Несет с собою солнца яркий свет!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38000">
    <p:push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9"/>
            <a:ext cx="7772400" cy="3600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481608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79512" y="188640"/>
            <a:ext cx="8784976" cy="6480720"/>
          </a:xfrm>
          <a:prstGeom prst="frame">
            <a:avLst>
              <a:gd name="adj1" fmla="val 88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0648"/>
            <a:ext cx="8640960" cy="633670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67544" y="404664"/>
            <a:ext cx="8208912" cy="59046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pic>
        <p:nvPicPr>
          <p:cNvPr id="7" name="Picture 2" descr="http://dcpg.ru/images/pics/entries/86101.gif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79512" y="4241205"/>
            <a:ext cx="2518048" cy="2616795"/>
          </a:xfrm>
          <a:prstGeom prst="rect">
            <a:avLst/>
          </a:prstGeom>
          <a:noFill/>
        </p:spPr>
      </p:pic>
      <p:pic>
        <p:nvPicPr>
          <p:cNvPr id="9" name="Picture 2" descr="http://f15.ifotki.info/org/b147239d2affd9f1386050d4986fe99f5cc079158712988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6588224" y="836712"/>
            <a:ext cx="1760196" cy="79208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214414" y="1428736"/>
            <a:ext cx="707236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sz="2400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Не стареют душой ветераны.</a:t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 пускай пролетают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года,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Верны они юности славной,</a:t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Потому что душа молода!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7000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9"/>
            <a:ext cx="7772400" cy="3600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481608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79512" y="188640"/>
            <a:ext cx="8784976" cy="6480720"/>
          </a:xfrm>
          <a:prstGeom prst="frame">
            <a:avLst>
              <a:gd name="adj1" fmla="val 88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0648"/>
            <a:ext cx="8640960" cy="633670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57158" y="428604"/>
            <a:ext cx="8208912" cy="597609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pic>
        <p:nvPicPr>
          <p:cNvPr id="7" name="Picture 2" descr="http://dcpg.ru/images/pics/entries/86101.gif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79512" y="4241205"/>
            <a:ext cx="2518048" cy="2616795"/>
          </a:xfrm>
          <a:prstGeom prst="rect">
            <a:avLst/>
          </a:prstGeom>
          <a:noFill/>
        </p:spPr>
      </p:pic>
      <p:pic>
        <p:nvPicPr>
          <p:cNvPr id="9" name="Picture 2" descr="http://f15.ifotki.info/org/b147239d2affd9f1386050d4986fe99f5cc079158712988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6588224" y="836712"/>
            <a:ext cx="1760196" cy="792088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1428728" y="1142984"/>
            <a:ext cx="4572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Исаева Любовь Степановна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5" name="Рисунок 14" descr="Штибинг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04" y="1571612"/>
            <a:ext cx="2256662" cy="293225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43438" y="4572008"/>
            <a:ext cx="4000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Штибинг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Нина Николаевна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7" name="Рисунок 16" descr="исаева любовь степановна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7356" y="1643050"/>
            <a:ext cx="2214578" cy="2930470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9"/>
            <a:ext cx="7772400" cy="3600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481608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79512" y="188640"/>
            <a:ext cx="8784976" cy="6480720"/>
          </a:xfrm>
          <a:prstGeom prst="frame">
            <a:avLst>
              <a:gd name="adj1" fmla="val 88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0648"/>
            <a:ext cx="8640960" cy="633670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95536" y="404664"/>
            <a:ext cx="8208912" cy="59046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pic>
        <p:nvPicPr>
          <p:cNvPr id="7" name="Picture 2" descr="http://dcpg.ru/images/pics/entries/86101.gif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79512" y="4241205"/>
            <a:ext cx="2518048" cy="2616795"/>
          </a:xfrm>
          <a:prstGeom prst="rect">
            <a:avLst/>
          </a:prstGeom>
          <a:noFill/>
        </p:spPr>
      </p:pic>
      <p:pic>
        <p:nvPicPr>
          <p:cNvPr id="9" name="Picture 2" descr="http://f15.ifotki.info/org/b147239d2affd9f1386050d4986fe99f5cc079158712988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6588224" y="836712"/>
            <a:ext cx="1760196" cy="792088"/>
          </a:xfrm>
          <a:prstGeom prst="rect">
            <a:avLst/>
          </a:prstGeom>
          <a:noFill/>
        </p:spPr>
      </p:pic>
      <p:pic>
        <p:nvPicPr>
          <p:cNvPr id="10" name="Рисунок 9" descr="михайлов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28794" y="1763838"/>
            <a:ext cx="2214578" cy="287960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85852" y="1214422"/>
            <a:ext cx="5000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Михайлова Валентина Ивановна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1934" y="4643446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Ужнева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Татьяна Александровна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5" name="Рисунок 14" descr="ужнева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2066" y="1714488"/>
            <a:ext cx="2209698" cy="2857520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9"/>
            <a:ext cx="7772400" cy="3600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481608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79512" y="188640"/>
            <a:ext cx="8784976" cy="6480720"/>
          </a:xfrm>
          <a:prstGeom prst="frame">
            <a:avLst>
              <a:gd name="adj1" fmla="val 88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0648"/>
            <a:ext cx="8640960" cy="633670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95536" y="404664"/>
            <a:ext cx="8208912" cy="59046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pic>
        <p:nvPicPr>
          <p:cNvPr id="7" name="Picture 2" descr="http://dcpg.ru/images/pics/entries/86101.gif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79512" y="4241205"/>
            <a:ext cx="2518048" cy="2616795"/>
          </a:xfrm>
          <a:prstGeom prst="rect">
            <a:avLst/>
          </a:prstGeom>
          <a:noFill/>
        </p:spPr>
      </p:pic>
      <p:pic>
        <p:nvPicPr>
          <p:cNvPr id="9" name="Picture 2" descr="http://f15.ifotki.info/org/b147239d2affd9f1386050d4986fe99f5cc079158712988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6588224" y="836712"/>
            <a:ext cx="1760196" cy="79208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571604" y="1214422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Борисенко Владимир Захарович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00430" y="4714884"/>
            <a:ext cx="4714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Борисенко Александра Александровна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4" name="Рисунок 13" descr="борисенко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7422" y="1714488"/>
            <a:ext cx="4143372" cy="2938051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9"/>
            <a:ext cx="7772400" cy="3600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481608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79512" y="188640"/>
            <a:ext cx="8784976" cy="6480720"/>
          </a:xfrm>
          <a:prstGeom prst="frame">
            <a:avLst>
              <a:gd name="adj1" fmla="val 88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0648"/>
            <a:ext cx="8640960" cy="633670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71472" y="428604"/>
            <a:ext cx="8208912" cy="59046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pic>
        <p:nvPicPr>
          <p:cNvPr id="7" name="Picture 2" descr="http://dcpg.ru/images/pics/entries/86101.gif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79512" y="4241205"/>
            <a:ext cx="2518048" cy="2616795"/>
          </a:xfrm>
          <a:prstGeom prst="rect">
            <a:avLst/>
          </a:prstGeom>
          <a:noFill/>
        </p:spPr>
      </p:pic>
      <p:pic>
        <p:nvPicPr>
          <p:cNvPr id="9" name="Picture 2" descr="http://f15.ifotki.info/org/b147239d2affd9f1386050d4986fe99f5cc079158712988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6588224" y="836712"/>
            <a:ext cx="1760196" cy="79208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214414" y="1428736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Есипенко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Валентина Андреевна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6248" y="4786322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Харченко Надежда Петровна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2" name="Рисунок 11" descr="харченко надежда петровн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4" y="1714488"/>
            <a:ext cx="2234095" cy="3059355"/>
          </a:xfrm>
          <a:prstGeom prst="rect">
            <a:avLst/>
          </a:prstGeom>
        </p:spPr>
      </p:pic>
      <p:pic>
        <p:nvPicPr>
          <p:cNvPr id="14" name="Рисунок 13" descr="есипенко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8794" y="1857363"/>
            <a:ext cx="2143140" cy="2971171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9"/>
            <a:ext cx="7772400" cy="3600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481608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79512" y="188640"/>
            <a:ext cx="8784976" cy="6480720"/>
          </a:xfrm>
          <a:prstGeom prst="frame">
            <a:avLst>
              <a:gd name="adj1" fmla="val 88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0648"/>
            <a:ext cx="8640960" cy="633670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28596" y="500042"/>
            <a:ext cx="8208912" cy="59046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pic>
        <p:nvPicPr>
          <p:cNvPr id="7" name="Picture 2" descr="http://dcpg.ru/images/pics/entries/86101.gif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79512" y="4241205"/>
            <a:ext cx="2518048" cy="2616795"/>
          </a:xfrm>
          <a:prstGeom prst="rect">
            <a:avLst/>
          </a:prstGeom>
          <a:noFill/>
        </p:spPr>
      </p:pic>
      <p:pic>
        <p:nvPicPr>
          <p:cNvPr id="9" name="Picture 2" descr="http://f15.ifotki.info/org/b147239d2affd9f1386050d4986fe99f5cc079158712988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6588224" y="836712"/>
            <a:ext cx="1760196" cy="792088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3419872" y="155679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pic>
        <p:nvPicPr>
          <p:cNvPr id="12" name="Рисунок 11" descr="Осипова К.А.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356" y="1643050"/>
            <a:ext cx="2143140" cy="29792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57290" y="1214422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Осипова Клавдия Архиповна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7" name="Рисунок 16" descr="шалагинова Н.С.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504" y="1643050"/>
            <a:ext cx="2214578" cy="292895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071934" y="4572008"/>
            <a:ext cx="4286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Шалагинова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Надежда Семеновна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6000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9"/>
            <a:ext cx="7772400" cy="3600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481608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79512" y="188640"/>
            <a:ext cx="8784976" cy="6480720"/>
          </a:xfrm>
          <a:prstGeom prst="frame">
            <a:avLst>
              <a:gd name="adj1" fmla="val 88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0648"/>
            <a:ext cx="8640960" cy="633670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57158" y="428604"/>
            <a:ext cx="8208912" cy="59046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pic>
        <p:nvPicPr>
          <p:cNvPr id="7" name="Picture 2" descr="http://dcpg.ru/images/pics/entries/86101.gif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79512" y="4241205"/>
            <a:ext cx="2518048" cy="2616795"/>
          </a:xfrm>
          <a:prstGeom prst="rect">
            <a:avLst/>
          </a:prstGeom>
          <a:noFill/>
        </p:spPr>
      </p:pic>
      <p:pic>
        <p:nvPicPr>
          <p:cNvPr id="9" name="Picture 2" descr="http://f15.ifotki.info/org/b147239d2affd9f1386050d4986fe99f5cc079158712988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6588224" y="836712"/>
            <a:ext cx="1760196" cy="79208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214414" y="1500174"/>
            <a:ext cx="3786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Чупина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Людмила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Августовна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1934" y="4857760"/>
            <a:ext cx="3929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Рублева Валентина Ивановна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3" name="Рисунок 12" descr="DSC_04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1928802"/>
            <a:ext cx="2234252" cy="2828098"/>
          </a:xfrm>
          <a:prstGeom prst="rect">
            <a:avLst/>
          </a:prstGeom>
        </p:spPr>
      </p:pic>
      <p:pic>
        <p:nvPicPr>
          <p:cNvPr id="14" name="Рисунок 13" descr="чупина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7356" y="1928802"/>
            <a:ext cx="2071702" cy="2762205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9"/>
            <a:ext cx="7772400" cy="3600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481608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79512" y="188640"/>
            <a:ext cx="8784976" cy="6480720"/>
          </a:xfrm>
          <a:prstGeom prst="frame">
            <a:avLst>
              <a:gd name="adj1" fmla="val 88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0648"/>
            <a:ext cx="8640960" cy="633670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67544" y="404664"/>
            <a:ext cx="8208912" cy="59046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pic>
        <p:nvPicPr>
          <p:cNvPr id="7" name="Picture 2" descr="http://dcpg.ru/images/pics/entries/86101.gif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79512" y="4241205"/>
            <a:ext cx="2518048" cy="2616795"/>
          </a:xfrm>
          <a:prstGeom prst="rect">
            <a:avLst/>
          </a:prstGeom>
          <a:noFill/>
        </p:spPr>
      </p:pic>
      <p:pic>
        <p:nvPicPr>
          <p:cNvPr id="9" name="Picture 2" descr="http://f15.ifotki.info/org/b147239d2affd9f1386050d4986fe99f5cc079158712988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6588224" y="836712"/>
            <a:ext cx="1760196" cy="79208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714480" y="1071546"/>
            <a:ext cx="3643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Спиридонова Нелли Петровна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14876" y="4572008"/>
            <a:ext cx="3643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Киган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Зинаида Анатольевна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2" name="Рисунок 11" descr="Спиридонова Н.П,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71670" y="1500174"/>
            <a:ext cx="2357454" cy="3000396"/>
          </a:xfrm>
          <a:prstGeom prst="rect">
            <a:avLst/>
          </a:prstGeom>
        </p:spPr>
      </p:pic>
      <p:pic>
        <p:nvPicPr>
          <p:cNvPr id="13" name="Рисунок 12" descr="Ктган З.А.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2066" y="1571612"/>
            <a:ext cx="2352018" cy="2857496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99</Words>
  <Application>Microsoft Office PowerPoint</Application>
  <PresentationFormat>Экран (4:3)</PresentationFormat>
  <Paragraphs>32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Салагаева</dc:creator>
  <cp:lastModifiedBy>direct</cp:lastModifiedBy>
  <cp:revision>55</cp:revision>
  <dcterms:created xsi:type="dcterms:W3CDTF">2014-02-22T17:34:49Z</dcterms:created>
  <dcterms:modified xsi:type="dcterms:W3CDTF">2016-10-17T07:54:17Z</dcterms:modified>
</cp:coreProperties>
</file>