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0" r:id="rId3"/>
    <p:sldId id="256" r:id="rId4"/>
    <p:sldId id="261" r:id="rId5"/>
    <p:sldId id="264" r:id="rId6"/>
    <p:sldId id="278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8" autoAdjust="0"/>
    <p:restoredTop sz="94660"/>
  </p:normalViewPr>
  <p:slideViewPr>
    <p:cSldViewPr>
      <p:cViewPr varScale="1">
        <p:scale>
          <a:sx n="110" d="100"/>
          <a:sy n="110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4CC4-E41C-4B52-A11E-AE2ABB49340E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7FA4-1316-4908-9236-B80B359755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&#1074;&#1077;&#1090;&#1077;&#1088;&#1072;&#1085;&#1099;\Pesnya_ob_uchitelyah_-_Vse_kraski_sentyabrya_(iPlayer.fm).mp3" TargetMode="External"/><Relationship Id="rId1" Type="http://schemas.microsoft.com/office/2007/relationships/media" Target="file:///E:\&#1074;&#1077;&#1090;&#1077;&#1088;&#1072;&#1085;&#1099;\Pesnya_ob_uchitelyah_-_Vse_kraski_sentyabrya_(iPlayer.f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285728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71538" y="2071678"/>
            <a:ext cx="72866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Ветераны педагогического труда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Ивдельской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школы №1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esnya_ob_uchitelyah_-_Vse_kraski_sentyabry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2879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142873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Войтова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Людмила Михайловна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471488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Рудакова Валентина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войто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857364"/>
            <a:ext cx="2103492" cy="2786082"/>
          </a:xfrm>
          <a:prstGeom prst="rect">
            <a:avLst/>
          </a:prstGeom>
        </p:spPr>
      </p:pic>
      <p:pic>
        <p:nvPicPr>
          <p:cNvPr id="13" name="Рисунок 12" descr="Рудако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1857364"/>
            <a:ext cx="2271594" cy="285752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500042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90" y="142873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Фельдзингер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Любовь Васильевна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492919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Бондарь Нина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Бондарь Н.И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857364"/>
            <a:ext cx="2232420" cy="2976559"/>
          </a:xfrm>
          <a:prstGeom prst="rect">
            <a:avLst/>
          </a:prstGeom>
        </p:spPr>
      </p:pic>
      <p:pic>
        <p:nvPicPr>
          <p:cNvPr id="14" name="Рисунок 13" descr="фельдз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097" y="1857364"/>
            <a:ext cx="2144589" cy="285752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pic>
        <p:nvPicPr>
          <p:cNvPr id="10" name="Рисунок 9" descr="Щерба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714488"/>
            <a:ext cx="4346744" cy="29289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0166" y="12858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Щербак Александр Федорович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471488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Щербак  Ирина Витальевна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42860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pic>
        <p:nvPicPr>
          <p:cNvPr id="11" name="Рисунок 10" descr="Щербакова В.В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1714488"/>
            <a:ext cx="2262968" cy="29498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290" y="128586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Щербакова Валентина Васильевна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9124" y="471488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Плодущева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Ольга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Плодуще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714488"/>
            <a:ext cx="2286016" cy="292895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85852" y="1428736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Баскакова Маргарита Николаевна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54" y="478632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Зальцман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Наталья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зальцм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9" y="2000240"/>
            <a:ext cx="2143140" cy="2774958"/>
          </a:xfrm>
          <a:prstGeom prst="rect">
            <a:avLst/>
          </a:prstGeom>
        </p:spPr>
      </p:pic>
      <p:pic>
        <p:nvPicPr>
          <p:cNvPr id="13" name="Рисунок 12" descr="баскакова маргарит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2000240"/>
            <a:ext cx="2143140" cy="283284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57290" y="128586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Опарина Наталья Константиновна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471488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Андреева Маргарита Геннадьевна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опар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714488"/>
            <a:ext cx="2357454" cy="2987463"/>
          </a:xfrm>
          <a:prstGeom prst="rect">
            <a:avLst/>
          </a:prstGeom>
        </p:spPr>
      </p:pic>
      <p:pic>
        <p:nvPicPr>
          <p:cNvPr id="13" name="Рисунок 12" descr="АНДРЕЕВ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714488"/>
            <a:ext cx="2108834" cy="2928958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0034" y="357166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86050" y="121442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Исай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Надежда Никитична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Рисунок 10" descr="DSC_02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714488"/>
            <a:ext cx="2857520" cy="364153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1357298"/>
            <a:ext cx="65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Лучше, чем профессия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учитель,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Ты не найдешь, хоть обойди весь свет.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 детских душ наставник и целитель,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Несет с собою солнца яркий свет!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38000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1428736"/>
            <a:ext cx="707236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стареют душой ветераны.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пускай пролетают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года,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Верны они юности славной,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Потому что душа молода!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428604"/>
            <a:ext cx="8208912" cy="59760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28728" y="1142984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Исаева Любовь Степановна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Рисунок 14" descr="Штибин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571612"/>
            <a:ext cx="2256662" cy="29322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3438" y="457200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Штибинг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Нина Николаевна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" name="Рисунок 16" descr="исаева любовь степанов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643050"/>
            <a:ext cx="2214578" cy="293047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pic>
        <p:nvPicPr>
          <p:cNvPr id="10" name="Рисунок 9" descr="михайл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763838"/>
            <a:ext cx="2214578" cy="28796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5852" y="121442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Михайлова Валентина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64344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Ужнева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Татьяна Александровна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" name="Рисунок 14" descr="ужнева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1714488"/>
            <a:ext cx="2209698" cy="285752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5536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71604" y="121442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Борисенко Владимир Захарович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4714884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Борисенко Александра Александровна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борисенк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714488"/>
            <a:ext cx="4143372" cy="293805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42860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142873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Есипенко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Валентина Андреевна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4786322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Харченко Надежда Петровна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харченко надежда петров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14488"/>
            <a:ext cx="2234095" cy="3059355"/>
          </a:xfrm>
          <a:prstGeom prst="rect">
            <a:avLst/>
          </a:prstGeom>
        </p:spPr>
      </p:pic>
      <p:pic>
        <p:nvPicPr>
          <p:cNvPr id="14" name="Рисунок 13" descr="есипенк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1857363"/>
            <a:ext cx="2143140" cy="2971171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596" y="500042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19872" y="15567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</p:txBody>
      </p:sp>
      <p:pic>
        <p:nvPicPr>
          <p:cNvPr id="12" name="Рисунок 11" descr="Осипова К.А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643050"/>
            <a:ext cx="2143140" cy="2979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7290" y="121442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Осипова Клавдия Архиповна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" name="Рисунок 16" descr="шалагинова Н.С.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643050"/>
            <a:ext cx="2214578" cy="2928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1934" y="4572008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Шалагинова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Надежда Семеновна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58" y="42860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14414" y="150017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Чупина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Людмила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Августовна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485776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Рублева Валентина Ивановна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DSC_0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928802"/>
            <a:ext cx="2234252" cy="2828098"/>
          </a:xfrm>
          <a:prstGeom prst="rect">
            <a:avLst/>
          </a:prstGeom>
        </p:spPr>
      </p:pic>
      <p:pic>
        <p:nvPicPr>
          <p:cNvPr id="14" name="Рисунок 13" descr="чуп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1928802"/>
            <a:ext cx="2071702" cy="2762205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3600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882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04664"/>
            <a:ext cx="8208912" cy="5904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pic>
        <p:nvPicPr>
          <p:cNvPr id="7" name="Picture 2" descr="http://dcpg.ru/images/pics/entries/86101.gif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9512" y="4241205"/>
            <a:ext cx="2518048" cy="2616795"/>
          </a:xfrm>
          <a:prstGeom prst="rect">
            <a:avLst/>
          </a:prstGeom>
          <a:noFill/>
        </p:spPr>
      </p:pic>
      <p:pic>
        <p:nvPicPr>
          <p:cNvPr id="9" name="Picture 2" descr="http://f15.ifotki.info/org/b147239d2affd9f1386050d4986fe99f5cc079158712988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588224" y="836712"/>
            <a:ext cx="1760196" cy="7920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1071546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Спиридонова Нелли Петровна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57200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Киган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Зинаида Анатольевна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Рисунок 11" descr="Спиридонова Н.П,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1500174"/>
            <a:ext cx="2357454" cy="3000396"/>
          </a:xfrm>
          <a:prstGeom prst="rect">
            <a:avLst/>
          </a:prstGeom>
        </p:spPr>
      </p:pic>
      <p:pic>
        <p:nvPicPr>
          <p:cNvPr id="13" name="Рисунок 12" descr="Ктган З.А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1571612"/>
            <a:ext cx="2352018" cy="2857496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99</Words>
  <Application>Microsoft Office PowerPoint</Application>
  <PresentationFormat>Экран (4:3)</PresentationFormat>
  <Paragraphs>32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direct</cp:lastModifiedBy>
  <cp:revision>55</cp:revision>
  <dcterms:created xsi:type="dcterms:W3CDTF">2014-02-22T17:34:49Z</dcterms:created>
  <dcterms:modified xsi:type="dcterms:W3CDTF">2016-10-17T07:54:17Z</dcterms:modified>
</cp:coreProperties>
</file>