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83" r:id="rId11"/>
    <p:sldId id="271" r:id="rId12"/>
    <p:sldId id="272" r:id="rId13"/>
    <p:sldId id="273" r:id="rId14"/>
    <p:sldId id="274" r:id="rId15"/>
    <p:sldId id="284" r:id="rId16"/>
    <p:sldId id="275" r:id="rId17"/>
    <p:sldId id="276" r:id="rId18"/>
    <p:sldId id="277" r:id="rId19"/>
    <p:sldId id="278" r:id="rId20"/>
    <p:sldId id="285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66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37" autoAdjust="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88551-AF1D-4A16-88A7-324A5EB293AA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8B3AB-A742-453E-A491-47FD53A88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58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8B3AB-A742-453E-A491-47FD53A8853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DDF9-28C1-4B18-9BF6-03C159726F85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DB46-C927-4364-8B2A-1B47A7E0C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89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DDF9-28C1-4B18-9BF6-03C159726F85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DB46-C927-4364-8B2A-1B47A7E0C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609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DDF9-28C1-4B18-9BF6-03C159726F85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DB46-C927-4364-8B2A-1B47A7E0C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00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DDF9-28C1-4B18-9BF6-03C159726F85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DB46-C927-4364-8B2A-1B47A7E0C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88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DDF9-28C1-4B18-9BF6-03C159726F85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DB46-C927-4364-8B2A-1B47A7E0C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95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DDF9-28C1-4B18-9BF6-03C159726F85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DB46-C927-4364-8B2A-1B47A7E0C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00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DDF9-28C1-4B18-9BF6-03C159726F85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DB46-C927-4364-8B2A-1B47A7E0C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856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DDF9-28C1-4B18-9BF6-03C159726F85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DB46-C927-4364-8B2A-1B47A7E0C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65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DDF9-28C1-4B18-9BF6-03C159726F85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DB46-C927-4364-8B2A-1B47A7E0C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79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DDF9-28C1-4B18-9BF6-03C159726F85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DB46-C927-4364-8B2A-1B47A7E0C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68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DDF9-28C1-4B18-9BF6-03C159726F85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DB46-C927-4364-8B2A-1B47A7E0C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25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4DDF9-28C1-4B18-9BF6-03C159726F85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ADB46-C927-4364-8B2A-1B47A7E0C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83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51417"/>
            <a:ext cx="8571836" cy="25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15588"/>
            <a:ext cx="8787860" cy="223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6666"/>
                </a:solidFill>
                <a:latin typeface="Bohemia " pitchFamily="2" charset="0"/>
              </a:rPr>
              <a:t>Выпускники </a:t>
            </a:r>
            <a:br>
              <a:rPr lang="ru-RU" sz="7200" b="1" dirty="0" smtClean="0">
                <a:solidFill>
                  <a:srgbClr val="006666"/>
                </a:solidFill>
                <a:latin typeface="Bohemia " pitchFamily="2" charset="0"/>
              </a:rPr>
            </a:br>
            <a:r>
              <a:rPr lang="ru-RU" sz="7200" b="1" dirty="0" smtClean="0">
                <a:solidFill>
                  <a:srgbClr val="006666"/>
                </a:solidFill>
                <a:latin typeface="Bohemia " pitchFamily="2" charset="0"/>
              </a:rPr>
              <a:t>МАОУ СОШ №1 – гордость школы и города</a:t>
            </a:r>
            <a:endParaRPr lang="ru-RU" sz="7200" b="1" dirty="0">
              <a:solidFill>
                <a:srgbClr val="006666"/>
              </a:solidFill>
              <a:latin typeface="Bohemia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041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0" y="4077072"/>
            <a:ext cx="8571836" cy="25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7860" cy="223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1300146"/>
            <a:ext cx="8064896" cy="115212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Манаенков </a:t>
            </a:r>
            <a:r>
              <a:rPr lang="ru-RU" sz="40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</a:t>
            </a:r>
            <a:r>
              <a:rPr lang="ru-RU" sz="4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Алексеевич </a:t>
            </a:r>
            <a:r>
              <a:rPr lang="ru-RU" sz="40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1948 г</a:t>
            </a:r>
            <a:r>
              <a:rPr lang="ru-RU" sz="40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</a:t>
            </a:r>
            <a:endParaRPr lang="ru-RU" sz="40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4734" y="2840649"/>
            <a:ext cx="6301238" cy="2409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адмирал Балтийского флота</a:t>
            </a:r>
          </a:p>
        </p:txBody>
      </p:sp>
    </p:spTree>
    <p:extLst>
      <p:ext uri="{BB962C8B-B14F-4D97-AF65-F5344CB8AC3E}">
        <p14:creationId xmlns:p14="http://schemas.microsoft.com/office/powerpoint/2010/main" val="3452663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0" y="4077072"/>
            <a:ext cx="8571836" cy="25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7860" cy="223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11796" cy="1152128"/>
          </a:xfrm>
        </p:spPr>
        <p:txBody>
          <a:bodyPr>
            <a:noAutofit/>
          </a:bodyPr>
          <a:lstStyle/>
          <a:p>
            <a:r>
              <a:rPr lang="ru-RU" sz="4000" b="1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Моргачева</a:t>
            </a:r>
            <a:r>
              <a:rPr lang="ru-RU" sz="4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 Дмитриевна </a:t>
            </a:r>
            <a:r>
              <a:rPr lang="ru-RU" sz="40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(выпускница  1960 г.)</a:t>
            </a:r>
            <a:endParaRPr lang="ru-RU" sz="40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818" y="1772816"/>
            <a:ext cx="3996982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географии средней школы № 1, Заслуженный учитель РСФСР</a:t>
            </a:r>
            <a:endParaRPr lang="ru-RU" dirty="0"/>
          </a:p>
        </p:txBody>
      </p:sp>
      <p:pic>
        <p:nvPicPr>
          <p:cNvPr id="7" name="Рисунок 6" descr="http://school1ivd.narod.ru/image/estest/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3312368" cy="4464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5786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0" y="4077072"/>
            <a:ext cx="8571836" cy="25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3029"/>
            <a:ext cx="8787860" cy="223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45260" cy="1224136"/>
          </a:xfrm>
        </p:spPr>
        <p:txBody>
          <a:bodyPr>
            <a:noAutofit/>
          </a:bodyPr>
          <a:lstStyle/>
          <a:p>
            <a:r>
              <a:rPr lang="ru-RU" sz="4000" b="1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Наволошников</a:t>
            </a:r>
            <a:r>
              <a:rPr lang="ru-RU" sz="4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Игорь Николаевич </a:t>
            </a:r>
            <a:r>
              <a:rPr lang="ru-RU" sz="40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(выпускник 1948 г.)</a:t>
            </a:r>
            <a:endParaRPr lang="ru-RU" sz="40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818" y="1772816"/>
            <a:ext cx="3996982" cy="435334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Заслуженный артист РСФСР, солист театра оперы и балета им. С.М. Кирова (г</a:t>
            </a:r>
            <a:r>
              <a:rPr lang="ru-RU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Ленинград</a:t>
            </a:r>
            <a:r>
              <a:rPr lang="ru-RU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Дипломант Всесоюзного конкурса вокалистов им. Глинки (1962), лауреат Всесоюзного конкурса вокалистов им. Мусоргского (1-я премия, 1964)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25" y="1811294"/>
            <a:ext cx="3404182" cy="431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14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0" y="4077072"/>
            <a:ext cx="8571836" cy="25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7860" cy="223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064896" cy="1152128"/>
          </a:xfrm>
        </p:spPr>
        <p:txBody>
          <a:bodyPr>
            <a:noAutofit/>
          </a:bodyPr>
          <a:lstStyle/>
          <a:p>
            <a:r>
              <a:rPr lang="ru-RU" sz="4000" b="1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Намятова</a:t>
            </a:r>
            <a:r>
              <a:rPr lang="ru-RU" sz="4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(Реутова) Валентина Ивановна</a:t>
            </a:r>
            <a:endParaRPr lang="ru-RU" sz="40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818" y="1772816"/>
            <a:ext cx="3996982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отделом культуры, Почетный гражданин города </a:t>
            </a:r>
            <a:r>
              <a:rPr lang="ru-RU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Ивделя</a:t>
            </a:r>
            <a:endParaRPr lang="ru-RU" dirty="0"/>
          </a:p>
        </p:txBody>
      </p:sp>
      <p:pic>
        <p:nvPicPr>
          <p:cNvPr id="8" name="Рисунок 7" descr="https://i.mycdn.me/image?id=180185999767&amp;t=0&amp;plc=WEB&amp;tkn=*tzhNXG6UZWdXifdhT77UfHlKSGs&amp;dpr=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2" t="-796" r="14508" b="20811"/>
          <a:stretch/>
        </p:blipFill>
        <p:spPr bwMode="auto">
          <a:xfrm>
            <a:off x="778198" y="2094784"/>
            <a:ext cx="3433761" cy="4214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2743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49080"/>
            <a:ext cx="8571836" cy="25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7860" cy="223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064896" cy="1152128"/>
          </a:xfrm>
        </p:spPr>
        <p:txBody>
          <a:bodyPr>
            <a:noAutofit/>
          </a:bodyPr>
          <a:lstStyle/>
          <a:p>
            <a:r>
              <a:rPr lang="ru-RU" sz="4000" b="1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Наседкин</a:t>
            </a:r>
            <a:r>
              <a:rPr lang="ru-RU" sz="4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 Никитович</a:t>
            </a:r>
            <a:endParaRPr lang="ru-RU" sz="40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818" y="1772816"/>
            <a:ext cx="3996982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Заслуженный художник России, Почетный член Российской Академии Художеств</a:t>
            </a:r>
            <a:endParaRPr lang="ru-RU" dirty="0"/>
          </a:p>
        </p:txBody>
      </p:sp>
      <p:pic>
        <p:nvPicPr>
          <p:cNvPr id="8" name="Рисунок 7" descr="http://www.artvladis.com/images_admin/227_prv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r="5000" b="17854"/>
          <a:stretch/>
        </p:blipFill>
        <p:spPr bwMode="auto">
          <a:xfrm>
            <a:off x="899592" y="1628800"/>
            <a:ext cx="3384376" cy="4492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5951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0" y="4077072"/>
            <a:ext cx="8571836" cy="25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7860" cy="223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382" y="925153"/>
            <a:ext cx="7848872" cy="3024336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 </a:t>
            </a:r>
            <a:r>
              <a:rPr lang="ru-RU" sz="40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ru-RU" sz="4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Дмитриеви</a:t>
            </a:r>
            <a:r>
              <a:rPr lang="ru-RU" sz="40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 (выпускник 1951 г.), кандидат химических наук, Пермский государственный университет</a:t>
            </a:r>
            <a:endParaRPr lang="ru-RU" sz="40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818" y="1772816"/>
            <a:ext cx="3996982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247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0" y="4077072"/>
            <a:ext cx="8571836" cy="25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7860" cy="223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848872" cy="3024336"/>
          </a:xfrm>
        </p:spPr>
        <p:txBody>
          <a:bodyPr>
            <a:noAutofit/>
          </a:bodyPr>
          <a:lstStyle/>
          <a:p>
            <a:r>
              <a:rPr lang="ru-RU" sz="4000" b="1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Ретюнский</a:t>
            </a:r>
            <a:r>
              <a:rPr lang="ru-RU" sz="4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Игорь </a:t>
            </a:r>
            <a:r>
              <a:rPr lang="ru-RU" sz="4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Константинович </a:t>
            </a:r>
            <a:r>
              <a:rPr lang="ru-RU" sz="40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(выпускник 1966 г</a:t>
            </a:r>
            <a:r>
              <a:rPr lang="ru-RU" sz="40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ru-RU" sz="40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журналист</a:t>
            </a:r>
            <a:endParaRPr lang="ru-RU" sz="40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818" y="1772816"/>
            <a:ext cx="3996982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296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0" y="4077072"/>
            <a:ext cx="8571836" cy="25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7860" cy="223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064896" cy="1152128"/>
          </a:xfrm>
        </p:spPr>
        <p:txBody>
          <a:bodyPr>
            <a:noAutofit/>
          </a:bodyPr>
          <a:lstStyle/>
          <a:p>
            <a:r>
              <a:rPr lang="ru-RU" sz="4000" b="1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Собанина</a:t>
            </a:r>
            <a:r>
              <a:rPr lang="ru-RU" sz="4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(Созинова) Светлана Кирилловна </a:t>
            </a:r>
            <a:r>
              <a:rPr lang="ru-RU" sz="40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(выпускница 1965 г.)</a:t>
            </a:r>
            <a:endParaRPr lang="ru-RU" sz="40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818" y="1772816"/>
            <a:ext cx="3996982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средней школы № 1, награждена орденом Трудовой Славы III степени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3332174" cy="450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04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0" y="4077072"/>
            <a:ext cx="8571836" cy="25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7860" cy="223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064896" cy="1152128"/>
          </a:xfrm>
        </p:spPr>
        <p:txBody>
          <a:bodyPr>
            <a:noAutofit/>
          </a:bodyPr>
          <a:lstStyle/>
          <a:p>
            <a:r>
              <a:rPr lang="ru-RU" sz="4000" b="1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Соколюк</a:t>
            </a:r>
            <a:r>
              <a:rPr lang="ru-RU" sz="4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Петр Михайлович </a:t>
            </a:r>
            <a:r>
              <a:rPr lang="ru-RU" sz="40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(выпускник 1979г.)</a:t>
            </a:r>
            <a:endParaRPr lang="ru-RU" sz="40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818" y="1772816"/>
            <a:ext cx="3996982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действующий Глава </a:t>
            </a:r>
            <a:r>
              <a:rPr lang="ru-RU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Ивдельского</a:t>
            </a:r>
            <a:r>
              <a:rPr lang="ru-RU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округа</a:t>
            </a:r>
            <a:endParaRPr lang="ru-RU" dirty="0"/>
          </a:p>
        </p:txBody>
      </p:sp>
      <p:pic>
        <p:nvPicPr>
          <p:cNvPr id="8" name="Рисунок 7" descr="Z:\Любимова\BH6A9722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3240360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749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0" y="4077072"/>
            <a:ext cx="8571836" cy="25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7860" cy="223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064896" cy="115212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Соломонович Феликс Яковлевич </a:t>
            </a:r>
            <a:r>
              <a:rPr lang="ru-RU" sz="40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(выпускник 1954 года)</a:t>
            </a:r>
            <a:endParaRPr lang="ru-RU" sz="40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818" y="1772816"/>
            <a:ext cx="3996982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писатель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0" t="16594" r="33137" b="19432"/>
          <a:stretch/>
        </p:blipFill>
        <p:spPr bwMode="auto">
          <a:xfrm>
            <a:off x="1149080" y="1753245"/>
            <a:ext cx="3260166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1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94" y="3996092"/>
            <a:ext cx="8571836" cy="25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7860" cy="223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064896" cy="1152128"/>
          </a:xfrm>
        </p:spPr>
        <p:txBody>
          <a:bodyPr>
            <a:noAutofit/>
          </a:bodyPr>
          <a:lstStyle/>
          <a:p>
            <a:r>
              <a:rPr lang="ru-RU" sz="4000" b="1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Анисимкова</a:t>
            </a:r>
            <a:r>
              <a:rPr lang="ru-RU" sz="4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000" b="1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Бекина</a:t>
            </a:r>
            <a:r>
              <a:rPr lang="ru-RU" sz="4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Маргарита Кузьминична </a:t>
            </a:r>
            <a:r>
              <a:rPr lang="ru-RU" sz="40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(выпускница 1946 г.)</a:t>
            </a:r>
            <a:endParaRPr lang="ru-RU" sz="40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0310" y="1700808"/>
            <a:ext cx="4436490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Союза журналистов и Союза писателей СССР, Заслуженный работник культуры РФ, Почетный гражданин городов Нижневартовска и </a:t>
            </a:r>
            <a:r>
              <a:rPr lang="ru-RU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Ивделя</a:t>
            </a:r>
            <a:endParaRPr lang="ru-RU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3168352" cy="417646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5756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0" y="4077072"/>
            <a:ext cx="8571836" cy="25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7860" cy="223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382" y="925153"/>
            <a:ext cx="7848872" cy="3024336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Софронов </a:t>
            </a:r>
            <a:r>
              <a:rPr lang="ru-RU" sz="40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Герман </a:t>
            </a:r>
            <a:r>
              <a:rPr lang="ru-RU" sz="4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Владимирович </a:t>
            </a:r>
            <a:r>
              <a:rPr lang="ru-RU" sz="40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(выпускник </a:t>
            </a:r>
            <a:r>
              <a:rPr lang="ru-RU" sz="40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1952г.), доктор медицинских наук </a:t>
            </a:r>
            <a:r>
              <a:rPr lang="ru-RU" sz="40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НИИ, г. Ленинград)</a:t>
            </a:r>
            <a:endParaRPr lang="ru-RU" sz="40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818" y="1772816"/>
            <a:ext cx="3996982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79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0" y="4077072"/>
            <a:ext cx="8571836" cy="25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7860" cy="223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064896" cy="115212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Субботин Юрий Николаевич </a:t>
            </a:r>
            <a:r>
              <a:rPr lang="ru-RU" sz="40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(выпуск 1954г.)</a:t>
            </a:r>
            <a:endParaRPr lang="ru-RU" sz="40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818" y="1772816"/>
            <a:ext cx="3996982" cy="43533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</a:t>
            </a:r>
            <a:r>
              <a:rPr lang="ru-RU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физико-математических </a:t>
            </a:r>
            <a:r>
              <a:rPr lang="ru-RU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 (г. Екатеринбург), заведующий кафедрой в институте математики и механики Уральского отделения РАН, </a:t>
            </a:r>
            <a:r>
              <a:rPr lang="ru-RU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член- </a:t>
            </a:r>
            <a:r>
              <a:rPr lang="ru-RU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корреспондент Российской академии наук</a:t>
            </a:r>
          </a:p>
        </p:txBody>
      </p:sp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48719"/>
            <a:ext cx="3456384" cy="43204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0905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0" y="4077072"/>
            <a:ext cx="8571836" cy="25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7860" cy="223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064896" cy="115212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Шаньгин Ростислав Иванович </a:t>
            </a:r>
            <a:r>
              <a:rPr lang="ru-RU" sz="40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(выпускник 1933 г.)</a:t>
            </a:r>
            <a:endParaRPr lang="ru-RU" sz="40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818" y="1772816"/>
            <a:ext cx="3996982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средней школы № 1, награжден орденом Трудового Красного Знамени</a:t>
            </a:r>
            <a:r>
              <a:rPr lang="ru-RU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Ростислав Иванович Шаньгин (на снимке справа) </a:t>
            </a:r>
            <a:endParaRPr lang="ru-RU" sz="1900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14" y="1988840"/>
            <a:ext cx="3841828" cy="285403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209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0" y="4077072"/>
            <a:ext cx="8571836" cy="25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7860" cy="223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064896" cy="115212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Угаров Виталий Евгеньевич </a:t>
            </a:r>
            <a:r>
              <a:rPr lang="ru-RU" sz="40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(выпускник 1964 г.)</a:t>
            </a:r>
            <a:endParaRPr lang="ru-RU" sz="40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818" y="1772816"/>
            <a:ext cx="3996982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министра в правительстве Свердловской области, Почетный гражданин города </a:t>
            </a:r>
            <a:r>
              <a:rPr lang="ru-RU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Ивделя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3" t="19504" r="5879" b="9210"/>
          <a:stretch/>
        </p:blipFill>
        <p:spPr bwMode="auto">
          <a:xfrm>
            <a:off x="1022890" y="1681237"/>
            <a:ext cx="3355294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10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0" y="4077072"/>
            <a:ext cx="8571836" cy="25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7860" cy="223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064896" cy="115212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Федоров Николай Андреевич </a:t>
            </a:r>
            <a:r>
              <a:rPr lang="ru-RU" sz="40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(выпускник 1965 г.)</a:t>
            </a:r>
            <a:endParaRPr lang="ru-RU" sz="40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407976"/>
            <a:ext cx="3996982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 городской газеты «Северная звезда», Почетный гражданин города </a:t>
            </a:r>
            <a:r>
              <a:rPr lang="ru-RU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Ивделя</a:t>
            </a:r>
            <a:endParaRPr lang="ru-RU" dirty="0"/>
          </a:p>
        </p:txBody>
      </p:sp>
      <p:pic>
        <p:nvPicPr>
          <p:cNvPr id="7" name="Рисунок 6" descr="Z:\Любимова\image (1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78536"/>
            <a:ext cx="3884649" cy="2877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64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94" y="3996092"/>
            <a:ext cx="8571836" cy="25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7860" cy="223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064896" cy="115212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 Юрий Иосифович </a:t>
            </a:r>
            <a:r>
              <a:rPr lang="ru-RU" sz="40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(выпускник </a:t>
            </a:r>
            <a:r>
              <a:rPr lang="ru-RU" sz="40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1967г.)</a:t>
            </a:r>
            <a:endParaRPr lang="ru-RU" sz="40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0310" y="1700808"/>
            <a:ext cx="4436490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юридических наук, старший преподаватель Рязанской Высшей школы (в настоящее время Академии) МВД РФ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48880"/>
            <a:ext cx="302433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99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94" y="3996092"/>
            <a:ext cx="8571836" cy="25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7860" cy="223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064896" cy="115212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Бобина (Игнатьева) Александра Степановна </a:t>
            </a:r>
            <a:r>
              <a:rPr lang="ru-RU" sz="40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(выпускница 1933 г.), </a:t>
            </a:r>
            <a:endParaRPr lang="ru-RU" sz="40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844824"/>
            <a:ext cx="3970784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химии средней школы № 1, директор школы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5" t="6038" r="5719" b="38699"/>
          <a:stretch/>
        </p:blipFill>
        <p:spPr bwMode="auto">
          <a:xfrm>
            <a:off x="1187624" y="1772816"/>
            <a:ext cx="3247820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996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0" y="4077072"/>
            <a:ext cx="8571836" cy="25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7860" cy="223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064896" cy="115212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 Петр Павлович </a:t>
            </a:r>
            <a:r>
              <a:rPr lang="ru-RU" sz="40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(выпускник 1933 г.)</a:t>
            </a:r>
            <a:endParaRPr lang="ru-RU" sz="40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818" y="1772816"/>
            <a:ext cx="3996982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дипломат, работал в советских посольствах в Китае, Ираке, США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4" t="33966" b="7546"/>
          <a:stretch/>
        </p:blipFill>
        <p:spPr bwMode="auto">
          <a:xfrm>
            <a:off x="1187624" y="1772816"/>
            <a:ext cx="3070146" cy="442535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2002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0" y="4077072"/>
            <a:ext cx="8571836" cy="25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7860" cy="223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064896" cy="115212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Богатырев Геннадий Иванович </a:t>
            </a:r>
            <a:r>
              <a:rPr lang="ru-RU" sz="40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(выпускник 1948 г.)</a:t>
            </a:r>
            <a:endParaRPr lang="ru-RU" sz="40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818" y="1772816"/>
            <a:ext cx="3996982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высшей математики Военной академии ракетных войск стратегического назначения имени Петра Великого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3509654" cy="424847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8626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0" y="4077072"/>
            <a:ext cx="8571836" cy="25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7860" cy="223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064896" cy="115212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Богатов Николай Александрович </a:t>
            </a:r>
            <a:r>
              <a:rPr lang="ru-RU" sz="40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(выпускник 1948 г.)</a:t>
            </a:r>
            <a:endParaRPr lang="ru-RU" sz="40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818" y="1772816"/>
            <a:ext cx="3996982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председателя Госплана СССР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350965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37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6" y="4077693"/>
            <a:ext cx="8571836" cy="25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7860" cy="223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064896" cy="115212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Елизаров Алексей Андреевич</a:t>
            </a:r>
            <a:endParaRPr lang="ru-RU" sz="40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818" y="1772816"/>
            <a:ext cx="3996982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Советского Союза</a:t>
            </a:r>
            <a:r>
              <a:rPr lang="ru-RU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учился в школе до 6 класса</a:t>
            </a:r>
            <a:endParaRPr lang="ru-RU" dirty="0"/>
          </a:p>
        </p:txBody>
      </p:sp>
      <p:pic>
        <p:nvPicPr>
          <p:cNvPr id="7" name="Рисунок 6" descr="ГЕРОИ ссср_000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t="4784" r="6210" b="14494"/>
          <a:stretch>
            <a:fillRect/>
          </a:stretch>
        </p:blipFill>
        <p:spPr bwMode="auto">
          <a:xfrm>
            <a:off x="899593" y="1484785"/>
            <a:ext cx="3509654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0607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0" y="4077072"/>
            <a:ext cx="8571836" cy="25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7860" cy="223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064896" cy="1152128"/>
          </a:xfrm>
        </p:spPr>
        <p:txBody>
          <a:bodyPr>
            <a:noAutofit/>
          </a:bodyPr>
          <a:lstStyle/>
          <a:p>
            <a:r>
              <a:rPr lang="ru-RU" sz="4000" b="1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Ларькова</a:t>
            </a:r>
            <a:r>
              <a:rPr lang="ru-RU" sz="4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(Пьянкова) Анжелика Петровна </a:t>
            </a:r>
            <a:r>
              <a:rPr lang="ru-RU" sz="40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(выпускница 1949 г.)</a:t>
            </a:r>
            <a:endParaRPr lang="ru-RU" sz="40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818" y="1772816"/>
            <a:ext cx="3996982" cy="43533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 средней школы № 1, награждена медалями «За доблестный труд. В </a:t>
            </a:r>
            <a:r>
              <a:rPr lang="ru-RU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ознаменование 100-летия </a:t>
            </a:r>
            <a:r>
              <a:rPr lang="ru-RU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дня рождения </a:t>
            </a:r>
            <a:r>
              <a:rPr lang="ru-RU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В.И. Ленина</a:t>
            </a:r>
            <a:r>
              <a:rPr lang="ru-RU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«Ветеран труда»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3168352" cy="453650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6950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427</Words>
  <Application>Microsoft Office PowerPoint</Application>
  <PresentationFormat>Экран (4:3)</PresentationFormat>
  <Paragraphs>50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Bohemia </vt:lpstr>
      <vt:lpstr>Calibri</vt:lpstr>
      <vt:lpstr>Times New Roman</vt:lpstr>
      <vt:lpstr>Тема Office</vt:lpstr>
      <vt:lpstr>Выпускники  МАОУ СОШ №1 – гордость школы и города</vt:lpstr>
      <vt:lpstr>Анисимкова (Бекина) Маргарита Кузьминична (выпускница 1946 г.)</vt:lpstr>
      <vt:lpstr>Андреев Юрий Иосифович  (выпускник 1967г.)</vt:lpstr>
      <vt:lpstr>Бобина (Игнатьева) Александра Степановна (выпускница 1933 г.), </vt:lpstr>
      <vt:lpstr>Борисов Петр Павлович (выпускник 1933 г.)</vt:lpstr>
      <vt:lpstr>Богатырев Геннадий Иванович (выпускник 1948 г.)</vt:lpstr>
      <vt:lpstr>Богатов Николай Александрович (выпускник 1948 г.)</vt:lpstr>
      <vt:lpstr>Елизаров Алексей Андреевич</vt:lpstr>
      <vt:lpstr>Ларькова (Пьянкова) Анжелика Петровна (выпускница 1949 г.)</vt:lpstr>
      <vt:lpstr>Манаенков  Владимир Алексеевич  (выпускник 1948 г.),</vt:lpstr>
      <vt:lpstr>Моргачева Светлана  Дмитриевна (выпускница  1960 г.)</vt:lpstr>
      <vt:lpstr>Наволошников Игорь Николаевич (выпускник 1948 г.)</vt:lpstr>
      <vt:lpstr>Намятова (Реутова) Валентина Ивановна</vt:lpstr>
      <vt:lpstr>Наседкин Владимир Никитович</vt:lpstr>
      <vt:lpstr>Николаев  Александр Дмитриевич (выпускник 1951 г.), кандидат химических наук, Пермский государственный университет</vt:lpstr>
      <vt:lpstr>Ретюнский  Игорь Константинович (выпускник 1966 г.), журналист</vt:lpstr>
      <vt:lpstr>Собанина (Созинова) Светлана Кирилловна (выпускница 1965 г.)</vt:lpstr>
      <vt:lpstr>Соколюк Петр Михайлович (выпускник 1979г.)</vt:lpstr>
      <vt:lpstr>Соломонович Феликс Яковлевич (выпускник 1954 года)</vt:lpstr>
      <vt:lpstr>Софронов  Герман Владимирович  (выпускник 1952г.), доктор медицинских наук  (НИИ, г. Ленинград)</vt:lpstr>
      <vt:lpstr>Субботин Юрий Николаевич (выпуск 1954г.)</vt:lpstr>
      <vt:lpstr>Шаньгин Ростислав Иванович (выпускник 1933 г.)</vt:lpstr>
      <vt:lpstr>Угаров Виталий Евгеньевич (выпускник 1964 г.)</vt:lpstr>
      <vt:lpstr>Федоров Николай Андреевич (выпускник 1965 г.)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Выпускники  МАОУ СОШ №1 – гордость школы и города</dc:title>
  <dc:creator>user</dc:creator>
  <cp:lastModifiedBy>direct</cp:lastModifiedBy>
  <cp:revision>8</cp:revision>
  <dcterms:created xsi:type="dcterms:W3CDTF">2019-02-10T09:04:03Z</dcterms:created>
  <dcterms:modified xsi:type="dcterms:W3CDTF">2019-02-11T10:43:47Z</dcterms:modified>
</cp:coreProperties>
</file>